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2"/>
  </p:notesMasterIdLst>
  <p:sldIdLst>
    <p:sldId id="258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09C"/>
    <a:srgbClr val="2C2C2A"/>
    <a:srgbClr val="6B522D"/>
    <a:srgbClr val="937055"/>
    <a:srgbClr val="0088A1"/>
    <a:srgbClr val="1D9A78"/>
    <a:srgbClr val="3AABD1"/>
    <a:srgbClr val="B1D1D5"/>
    <a:srgbClr val="0D4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A07AA-19B8-4F3C-B5CE-C4E5970CA1B4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723D-6764-46B9-948F-172D0381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8723D-6764-46B9-948F-172D03819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3135679-7D40-F242-92D7-74EE6E6B37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5851" y="0"/>
            <a:ext cx="7956149" cy="6858000"/>
          </a:xfrm>
          <a:custGeom>
            <a:avLst/>
            <a:gdLst>
              <a:gd name="connsiteX0" fmla="*/ 2638197 w 7956149"/>
              <a:gd name="connsiteY0" fmla="*/ 0 h 6858000"/>
              <a:gd name="connsiteX1" fmla="*/ 7956149 w 7956149"/>
              <a:gd name="connsiteY1" fmla="*/ 0 h 6858000"/>
              <a:gd name="connsiteX2" fmla="*/ 7956149 w 7956149"/>
              <a:gd name="connsiteY2" fmla="*/ 6858000 h 6858000"/>
              <a:gd name="connsiteX3" fmla="*/ 0 w 79561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6149" h="6858000">
                <a:moveTo>
                  <a:pt x="2638197" y="0"/>
                </a:moveTo>
                <a:lnTo>
                  <a:pt x="7956149" y="0"/>
                </a:lnTo>
                <a:lnTo>
                  <a:pt x="79561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113" y="2914135"/>
            <a:ext cx="4573291" cy="11464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lang="en-US" sz="3600" b="0" i="0" kern="1200" dirty="0">
                <a:solidFill>
                  <a:srgbClr val="B7B09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507" y="5007726"/>
            <a:ext cx="3032502" cy="1559322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7762" y="6315559"/>
            <a:ext cx="1000933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8882C-EE3A-824C-8914-DCB4C71152AB}"/>
              </a:ext>
            </a:extLst>
          </p:cNvPr>
          <p:cNvCxnSpPr>
            <a:cxnSpLocks/>
          </p:cNvCxnSpPr>
          <p:nvPr userDrawn="1"/>
        </p:nvCxnSpPr>
        <p:spPr>
          <a:xfrm>
            <a:off x="536373" y="4060630"/>
            <a:ext cx="3684770" cy="0"/>
          </a:xfrm>
          <a:prstGeom prst="line">
            <a:avLst/>
          </a:prstGeom>
          <a:ln w="63500">
            <a:solidFill>
              <a:srgbClr val="0D4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8B21A5CF-EE8E-C2E1-4DB5-721DB7175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006" y="633019"/>
            <a:ext cx="2885503" cy="17099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1BD9EC9-000C-F885-D623-81D3FB012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66" y="4312000"/>
            <a:ext cx="2585584" cy="209642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7FA31781-9C14-2A4C-B12C-97690DF41993}"/>
              </a:ext>
            </a:extLst>
          </p:cNvPr>
          <p:cNvSpPr/>
          <p:nvPr userDrawn="1"/>
        </p:nvSpPr>
        <p:spPr>
          <a:xfrm rot="1260000">
            <a:off x="5397925" y="-323927"/>
            <a:ext cx="349624" cy="7505851"/>
          </a:xfrm>
          <a:custGeom>
            <a:avLst/>
            <a:gdLst>
              <a:gd name="connsiteX0" fmla="*/ 0 w 349624"/>
              <a:gd name="connsiteY0" fmla="*/ 134208 h 7505851"/>
              <a:gd name="connsiteX1" fmla="*/ 349624 w 349624"/>
              <a:gd name="connsiteY1" fmla="*/ 0 h 7505851"/>
              <a:gd name="connsiteX2" fmla="*/ 349624 w 349624"/>
              <a:gd name="connsiteY2" fmla="*/ 7371643 h 7505851"/>
              <a:gd name="connsiteX3" fmla="*/ 0 w 349624"/>
              <a:gd name="connsiteY3" fmla="*/ 7505851 h 75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624" h="7505851">
                <a:moveTo>
                  <a:pt x="0" y="134208"/>
                </a:moveTo>
                <a:lnTo>
                  <a:pt x="349624" y="0"/>
                </a:lnTo>
                <a:lnTo>
                  <a:pt x="349624" y="7371643"/>
                </a:lnTo>
                <a:lnTo>
                  <a:pt x="0" y="7505851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16531352-035B-0F42-8A6A-E4BB52BEA91D}"/>
              </a:ext>
            </a:extLst>
          </p:cNvPr>
          <p:cNvSpPr/>
          <p:nvPr userDrawn="1"/>
        </p:nvSpPr>
        <p:spPr>
          <a:xfrm>
            <a:off x="-5579" y="1641015"/>
            <a:ext cx="7343656" cy="4974141"/>
          </a:xfrm>
          <a:custGeom>
            <a:avLst/>
            <a:gdLst>
              <a:gd name="connsiteX0" fmla="*/ 0 w 7343656"/>
              <a:gd name="connsiteY0" fmla="*/ 0 h 4974141"/>
              <a:gd name="connsiteX1" fmla="*/ 4290296 w 7343656"/>
              <a:gd name="connsiteY1" fmla="*/ 0 h 4974141"/>
              <a:gd name="connsiteX2" fmla="*/ 5428149 w 7343656"/>
              <a:gd name="connsiteY2" fmla="*/ 0 h 4974141"/>
              <a:gd name="connsiteX3" fmla="*/ 7343656 w 7343656"/>
              <a:gd name="connsiteY3" fmla="*/ 0 h 4974141"/>
              <a:gd name="connsiteX4" fmla="*/ 5437988 w 7343656"/>
              <a:gd name="connsiteY4" fmla="*/ 4964437 h 4974141"/>
              <a:gd name="connsiteX5" fmla="*/ 5428149 w 7343656"/>
              <a:gd name="connsiteY5" fmla="*/ 4964437 h 4974141"/>
              <a:gd name="connsiteX6" fmla="*/ 5428149 w 7343656"/>
              <a:gd name="connsiteY6" fmla="*/ 4974141 h 4974141"/>
              <a:gd name="connsiteX7" fmla="*/ 0 w 7343656"/>
              <a:gd name="connsiteY7" fmla="*/ 4974141 h 49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656" h="4974141">
                <a:moveTo>
                  <a:pt x="0" y="0"/>
                </a:moveTo>
                <a:lnTo>
                  <a:pt x="4290296" y="0"/>
                </a:lnTo>
                <a:lnTo>
                  <a:pt x="5428149" y="0"/>
                </a:lnTo>
                <a:lnTo>
                  <a:pt x="7343656" y="0"/>
                </a:lnTo>
                <a:lnTo>
                  <a:pt x="5437988" y="4964437"/>
                </a:lnTo>
                <a:lnTo>
                  <a:pt x="5428149" y="4964437"/>
                </a:lnTo>
                <a:lnTo>
                  <a:pt x="5428149" y="4974141"/>
                </a:lnTo>
                <a:lnTo>
                  <a:pt x="0" y="4974141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D443627-FCE5-BC45-84E9-BA77E8A33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8" y="1996944"/>
            <a:ext cx="6376829" cy="4270292"/>
          </a:xfrm>
          <a:custGeom>
            <a:avLst/>
            <a:gdLst>
              <a:gd name="connsiteX0" fmla="*/ 0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340" h="3584575">
                <a:moveTo>
                  <a:pt x="0" y="0"/>
                </a:moveTo>
                <a:lnTo>
                  <a:pt x="5429340" y="0"/>
                </a:lnTo>
                <a:lnTo>
                  <a:pt x="4053350" y="3584575"/>
                </a:lnTo>
                <a:lnTo>
                  <a:pt x="0" y="35845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  <a:lvl2pPr>
              <a:defRPr sz="2400" b="0" i="0">
                <a:solidFill>
                  <a:schemeClr val="bg1"/>
                </a:solidFill>
              </a:defRPr>
            </a:lvl2pPr>
            <a:lvl3pPr>
              <a:defRPr sz="2400" b="0" i="0">
                <a:solidFill>
                  <a:schemeClr val="bg1"/>
                </a:solidFill>
              </a:defRPr>
            </a:lvl3pPr>
            <a:lvl4pPr>
              <a:defRPr sz="2400" b="0" i="0">
                <a:solidFill>
                  <a:schemeClr val="bg1"/>
                </a:solidFill>
              </a:defRPr>
            </a:lvl4pPr>
            <a:lvl5pPr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A80FE-3E3E-3944-86D7-AA4C50783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25528" y="6124674"/>
            <a:ext cx="17568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667DA0-DF71-7E43-B0BE-716D5FF45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CD0608A-13B6-774D-8817-1FF019583A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7259" y="1625655"/>
            <a:ext cx="6656457" cy="4989500"/>
          </a:xfrm>
          <a:custGeom>
            <a:avLst/>
            <a:gdLst>
              <a:gd name="connsiteX0" fmla="*/ 1904686 w 6273378"/>
              <a:gd name="connsiteY0" fmla="*/ 0 h 4961878"/>
              <a:gd name="connsiteX1" fmla="*/ 6273378 w 6273378"/>
              <a:gd name="connsiteY1" fmla="*/ 0 h 4961878"/>
              <a:gd name="connsiteX2" fmla="*/ 4368692 w 6273378"/>
              <a:gd name="connsiteY2" fmla="*/ 4961878 h 4961878"/>
              <a:gd name="connsiteX3" fmla="*/ 0 w 6273378"/>
              <a:gd name="connsiteY3" fmla="*/ 4961878 h 4961878"/>
              <a:gd name="connsiteX0" fmla="*/ 1904686 w 6629097"/>
              <a:gd name="connsiteY0" fmla="*/ 7114 h 4968992"/>
              <a:gd name="connsiteX1" fmla="*/ 6629097 w 6629097"/>
              <a:gd name="connsiteY1" fmla="*/ 0 h 4968992"/>
              <a:gd name="connsiteX2" fmla="*/ 4368692 w 6629097"/>
              <a:gd name="connsiteY2" fmla="*/ 4968992 h 4968992"/>
              <a:gd name="connsiteX3" fmla="*/ 0 w 6629097"/>
              <a:gd name="connsiteY3" fmla="*/ 4968992 h 4968992"/>
              <a:gd name="connsiteX4" fmla="*/ 1904686 w 6629097"/>
              <a:gd name="connsiteY4" fmla="*/ 7114 h 4968992"/>
              <a:gd name="connsiteX0" fmla="*/ 1904686 w 6629097"/>
              <a:gd name="connsiteY0" fmla="*/ 7114 h 4968992"/>
              <a:gd name="connsiteX1" fmla="*/ 6629097 w 6629097"/>
              <a:gd name="connsiteY1" fmla="*/ 0 h 4968992"/>
              <a:gd name="connsiteX2" fmla="*/ 6616839 w 6629097"/>
              <a:gd name="connsiteY2" fmla="*/ 4968992 h 4968992"/>
              <a:gd name="connsiteX3" fmla="*/ 0 w 6629097"/>
              <a:gd name="connsiteY3" fmla="*/ 4968992 h 4968992"/>
              <a:gd name="connsiteX4" fmla="*/ 1904686 w 6629097"/>
              <a:gd name="connsiteY4" fmla="*/ 7114 h 496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097" h="4968992">
                <a:moveTo>
                  <a:pt x="1904686" y="7114"/>
                </a:moveTo>
                <a:lnTo>
                  <a:pt x="6629097" y="0"/>
                </a:lnTo>
                <a:lnTo>
                  <a:pt x="6616839" y="4968992"/>
                </a:lnTo>
                <a:lnTo>
                  <a:pt x="0" y="4968992"/>
                </a:lnTo>
                <a:lnTo>
                  <a:pt x="1904686" y="7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11BB21-7BA9-AD41-929E-6603951B7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A20EA5-D575-4EB3-D843-40457345B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6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192D1BE-7168-CB8F-831A-E9A1CBE7045A}"/>
              </a:ext>
            </a:extLst>
          </p:cNvPr>
          <p:cNvSpPr/>
          <p:nvPr userDrawn="1"/>
        </p:nvSpPr>
        <p:spPr>
          <a:xfrm>
            <a:off x="-5579" y="1484440"/>
            <a:ext cx="7343656" cy="4974141"/>
          </a:xfrm>
          <a:custGeom>
            <a:avLst/>
            <a:gdLst>
              <a:gd name="connsiteX0" fmla="*/ 0 w 7343656"/>
              <a:gd name="connsiteY0" fmla="*/ 0 h 4974141"/>
              <a:gd name="connsiteX1" fmla="*/ 4290296 w 7343656"/>
              <a:gd name="connsiteY1" fmla="*/ 0 h 4974141"/>
              <a:gd name="connsiteX2" fmla="*/ 5428149 w 7343656"/>
              <a:gd name="connsiteY2" fmla="*/ 0 h 4974141"/>
              <a:gd name="connsiteX3" fmla="*/ 7343656 w 7343656"/>
              <a:gd name="connsiteY3" fmla="*/ 0 h 4974141"/>
              <a:gd name="connsiteX4" fmla="*/ 5437988 w 7343656"/>
              <a:gd name="connsiteY4" fmla="*/ 4964437 h 4974141"/>
              <a:gd name="connsiteX5" fmla="*/ 5428149 w 7343656"/>
              <a:gd name="connsiteY5" fmla="*/ 4964437 h 4974141"/>
              <a:gd name="connsiteX6" fmla="*/ 5428149 w 7343656"/>
              <a:gd name="connsiteY6" fmla="*/ 4974141 h 4974141"/>
              <a:gd name="connsiteX7" fmla="*/ 0 w 7343656"/>
              <a:gd name="connsiteY7" fmla="*/ 4974141 h 49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656" h="4974141">
                <a:moveTo>
                  <a:pt x="0" y="0"/>
                </a:moveTo>
                <a:lnTo>
                  <a:pt x="4290296" y="0"/>
                </a:lnTo>
                <a:lnTo>
                  <a:pt x="5428149" y="0"/>
                </a:lnTo>
                <a:lnTo>
                  <a:pt x="7343656" y="0"/>
                </a:lnTo>
                <a:lnTo>
                  <a:pt x="5437988" y="4964437"/>
                </a:lnTo>
                <a:lnTo>
                  <a:pt x="5428149" y="4964437"/>
                </a:lnTo>
                <a:lnTo>
                  <a:pt x="5428149" y="4974141"/>
                </a:lnTo>
                <a:lnTo>
                  <a:pt x="0" y="4974141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CDB2D832-5CEB-D1F8-9A93-80505D2BD6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1807" y="4035850"/>
            <a:ext cx="6625773" cy="2410990"/>
          </a:xfrm>
          <a:custGeom>
            <a:avLst/>
            <a:gdLst>
              <a:gd name="connsiteX0" fmla="*/ 1904686 w 6273378"/>
              <a:gd name="connsiteY0" fmla="*/ 0 h 4961878"/>
              <a:gd name="connsiteX1" fmla="*/ 6273378 w 6273378"/>
              <a:gd name="connsiteY1" fmla="*/ 0 h 4961878"/>
              <a:gd name="connsiteX2" fmla="*/ 4368692 w 6273378"/>
              <a:gd name="connsiteY2" fmla="*/ 4961878 h 4961878"/>
              <a:gd name="connsiteX3" fmla="*/ 0 w 6273378"/>
              <a:gd name="connsiteY3" fmla="*/ 4961878 h 4961878"/>
              <a:gd name="connsiteX0" fmla="*/ 1904686 w 6629097"/>
              <a:gd name="connsiteY0" fmla="*/ 7114 h 4968992"/>
              <a:gd name="connsiteX1" fmla="*/ 6629097 w 6629097"/>
              <a:gd name="connsiteY1" fmla="*/ 0 h 4968992"/>
              <a:gd name="connsiteX2" fmla="*/ 4368692 w 6629097"/>
              <a:gd name="connsiteY2" fmla="*/ 4968992 h 4968992"/>
              <a:gd name="connsiteX3" fmla="*/ 0 w 6629097"/>
              <a:gd name="connsiteY3" fmla="*/ 4968992 h 4968992"/>
              <a:gd name="connsiteX4" fmla="*/ 1904686 w 6629097"/>
              <a:gd name="connsiteY4" fmla="*/ 7114 h 4968992"/>
              <a:gd name="connsiteX0" fmla="*/ 1904686 w 6629097"/>
              <a:gd name="connsiteY0" fmla="*/ 7114 h 4968992"/>
              <a:gd name="connsiteX1" fmla="*/ 6629097 w 6629097"/>
              <a:gd name="connsiteY1" fmla="*/ 0 h 4968992"/>
              <a:gd name="connsiteX2" fmla="*/ 6616839 w 6629097"/>
              <a:gd name="connsiteY2" fmla="*/ 4968992 h 4968992"/>
              <a:gd name="connsiteX3" fmla="*/ 0 w 6629097"/>
              <a:gd name="connsiteY3" fmla="*/ 4968992 h 4968992"/>
              <a:gd name="connsiteX4" fmla="*/ 1904686 w 6629097"/>
              <a:gd name="connsiteY4" fmla="*/ 7114 h 4968992"/>
              <a:gd name="connsiteX0" fmla="*/ 951262 w 6629097"/>
              <a:gd name="connsiteY0" fmla="*/ 2482347 h 4968992"/>
              <a:gd name="connsiteX1" fmla="*/ 6629097 w 6629097"/>
              <a:gd name="connsiteY1" fmla="*/ 0 h 4968992"/>
              <a:gd name="connsiteX2" fmla="*/ 6616839 w 6629097"/>
              <a:gd name="connsiteY2" fmla="*/ 4968992 h 4968992"/>
              <a:gd name="connsiteX3" fmla="*/ 0 w 6629097"/>
              <a:gd name="connsiteY3" fmla="*/ 4968992 h 4968992"/>
              <a:gd name="connsiteX4" fmla="*/ 951262 w 6629097"/>
              <a:gd name="connsiteY4" fmla="*/ 2482347 h 4968992"/>
              <a:gd name="connsiteX0" fmla="*/ 951262 w 6616874"/>
              <a:gd name="connsiteY0" fmla="*/ 0 h 2486645"/>
              <a:gd name="connsiteX1" fmla="*/ 6616874 w 6616874"/>
              <a:gd name="connsiteY1" fmla="*/ 29557 h 2486645"/>
              <a:gd name="connsiteX2" fmla="*/ 6616839 w 6616874"/>
              <a:gd name="connsiteY2" fmla="*/ 2486645 h 2486645"/>
              <a:gd name="connsiteX3" fmla="*/ 0 w 6616874"/>
              <a:gd name="connsiteY3" fmla="*/ 2486645 h 2486645"/>
              <a:gd name="connsiteX4" fmla="*/ 951262 w 6616874"/>
              <a:gd name="connsiteY4" fmla="*/ 0 h 2486645"/>
              <a:gd name="connsiteX0" fmla="*/ 932928 w 6616874"/>
              <a:gd name="connsiteY0" fmla="*/ 43783 h 2457088"/>
              <a:gd name="connsiteX1" fmla="*/ 6616874 w 6616874"/>
              <a:gd name="connsiteY1" fmla="*/ 0 h 2457088"/>
              <a:gd name="connsiteX2" fmla="*/ 6616839 w 6616874"/>
              <a:gd name="connsiteY2" fmla="*/ 2457088 h 2457088"/>
              <a:gd name="connsiteX3" fmla="*/ 0 w 6616874"/>
              <a:gd name="connsiteY3" fmla="*/ 2457088 h 2457088"/>
              <a:gd name="connsiteX4" fmla="*/ 932928 w 6616874"/>
              <a:gd name="connsiteY4" fmla="*/ 43783 h 2457088"/>
              <a:gd name="connsiteX0" fmla="*/ 932928 w 6616874"/>
              <a:gd name="connsiteY0" fmla="*/ 62119 h 2457088"/>
              <a:gd name="connsiteX1" fmla="*/ 6616874 w 6616874"/>
              <a:gd name="connsiteY1" fmla="*/ 0 h 2457088"/>
              <a:gd name="connsiteX2" fmla="*/ 6616839 w 6616874"/>
              <a:gd name="connsiteY2" fmla="*/ 2457088 h 2457088"/>
              <a:gd name="connsiteX3" fmla="*/ 0 w 6616874"/>
              <a:gd name="connsiteY3" fmla="*/ 2457088 h 2457088"/>
              <a:gd name="connsiteX4" fmla="*/ 932928 w 6616874"/>
              <a:gd name="connsiteY4" fmla="*/ 62119 h 2457088"/>
              <a:gd name="connsiteX0" fmla="*/ 939040 w 6616874"/>
              <a:gd name="connsiteY0" fmla="*/ 43783 h 2457088"/>
              <a:gd name="connsiteX1" fmla="*/ 6616874 w 6616874"/>
              <a:gd name="connsiteY1" fmla="*/ 0 h 2457088"/>
              <a:gd name="connsiteX2" fmla="*/ 6616839 w 6616874"/>
              <a:gd name="connsiteY2" fmla="*/ 2457088 h 2457088"/>
              <a:gd name="connsiteX3" fmla="*/ 0 w 6616874"/>
              <a:gd name="connsiteY3" fmla="*/ 2457088 h 2457088"/>
              <a:gd name="connsiteX4" fmla="*/ 939040 w 6616874"/>
              <a:gd name="connsiteY4" fmla="*/ 43783 h 2457088"/>
              <a:gd name="connsiteX0" fmla="*/ 945151 w 6616874"/>
              <a:gd name="connsiteY0" fmla="*/ 13225 h 2457088"/>
              <a:gd name="connsiteX1" fmla="*/ 6616874 w 6616874"/>
              <a:gd name="connsiteY1" fmla="*/ 0 h 2457088"/>
              <a:gd name="connsiteX2" fmla="*/ 6616839 w 6616874"/>
              <a:gd name="connsiteY2" fmla="*/ 2457088 h 2457088"/>
              <a:gd name="connsiteX3" fmla="*/ 0 w 6616874"/>
              <a:gd name="connsiteY3" fmla="*/ 2457088 h 2457088"/>
              <a:gd name="connsiteX4" fmla="*/ 945151 w 6616874"/>
              <a:gd name="connsiteY4" fmla="*/ 13225 h 2457088"/>
              <a:gd name="connsiteX0" fmla="*/ 945151 w 6622986"/>
              <a:gd name="connsiteY0" fmla="*/ 0 h 2443863"/>
              <a:gd name="connsiteX1" fmla="*/ 6622986 w 6622986"/>
              <a:gd name="connsiteY1" fmla="*/ 5110 h 2443863"/>
              <a:gd name="connsiteX2" fmla="*/ 6616839 w 6622986"/>
              <a:gd name="connsiteY2" fmla="*/ 2443863 h 2443863"/>
              <a:gd name="connsiteX3" fmla="*/ 0 w 6622986"/>
              <a:gd name="connsiteY3" fmla="*/ 2443863 h 2443863"/>
              <a:gd name="connsiteX4" fmla="*/ 945151 w 6622986"/>
              <a:gd name="connsiteY4" fmla="*/ 0 h 2443863"/>
              <a:gd name="connsiteX0" fmla="*/ 920704 w 6598539"/>
              <a:gd name="connsiteY0" fmla="*/ 0 h 2443863"/>
              <a:gd name="connsiteX1" fmla="*/ 6598539 w 6598539"/>
              <a:gd name="connsiteY1" fmla="*/ 5110 h 2443863"/>
              <a:gd name="connsiteX2" fmla="*/ 6592392 w 6598539"/>
              <a:gd name="connsiteY2" fmla="*/ 2443863 h 2443863"/>
              <a:gd name="connsiteX3" fmla="*/ 0 w 6598539"/>
              <a:gd name="connsiteY3" fmla="*/ 2401081 h 2443863"/>
              <a:gd name="connsiteX4" fmla="*/ 920704 w 6598539"/>
              <a:gd name="connsiteY4" fmla="*/ 0 h 2443863"/>
              <a:gd name="connsiteX0" fmla="*/ 920704 w 6598539"/>
              <a:gd name="connsiteY0" fmla="*/ 0 h 2401081"/>
              <a:gd name="connsiteX1" fmla="*/ 6598539 w 6598539"/>
              <a:gd name="connsiteY1" fmla="*/ 5110 h 2401081"/>
              <a:gd name="connsiteX2" fmla="*/ 6598504 w 6598539"/>
              <a:gd name="connsiteY2" fmla="*/ 2401081 h 2401081"/>
              <a:gd name="connsiteX3" fmla="*/ 0 w 6598539"/>
              <a:gd name="connsiteY3" fmla="*/ 2401081 h 2401081"/>
              <a:gd name="connsiteX4" fmla="*/ 920704 w 6598539"/>
              <a:gd name="connsiteY4" fmla="*/ 0 h 2401081"/>
              <a:gd name="connsiteX0" fmla="*/ 920704 w 6598539"/>
              <a:gd name="connsiteY0" fmla="*/ 13225 h 2414306"/>
              <a:gd name="connsiteX1" fmla="*/ 6598539 w 6598539"/>
              <a:gd name="connsiteY1" fmla="*/ 0 h 2414306"/>
              <a:gd name="connsiteX2" fmla="*/ 6598504 w 6598539"/>
              <a:gd name="connsiteY2" fmla="*/ 2414306 h 2414306"/>
              <a:gd name="connsiteX3" fmla="*/ 0 w 6598539"/>
              <a:gd name="connsiteY3" fmla="*/ 2414306 h 2414306"/>
              <a:gd name="connsiteX4" fmla="*/ 920704 w 6598539"/>
              <a:gd name="connsiteY4" fmla="*/ 13225 h 2414306"/>
              <a:gd name="connsiteX0" fmla="*/ 920704 w 6598539"/>
              <a:gd name="connsiteY0" fmla="*/ 0 h 2401081"/>
              <a:gd name="connsiteX1" fmla="*/ 6598539 w 6598539"/>
              <a:gd name="connsiteY1" fmla="*/ 5110 h 2401081"/>
              <a:gd name="connsiteX2" fmla="*/ 6598504 w 6598539"/>
              <a:gd name="connsiteY2" fmla="*/ 2401081 h 2401081"/>
              <a:gd name="connsiteX3" fmla="*/ 0 w 6598539"/>
              <a:gd name="connsiteY3" fmla="*/ 2401081 h 2401081"/>
              <a:gd name="connsiteX4" fmla="*/ 920704 w 6598539"/>
              <a:gd name="connsiteY4" fmla="*/ 0 h 240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8539" h="2401081">
                <a:moveTo>
                  <a:pt x="920704" y="0"/>
                </a:moveTo>
                <a:lnTo>
                  <a:pt x="6598539" y="5110"/>
                </a:lnTo>
                <a:cubicBezTo>
                  <a:pt x="6598527" y="824139"/>
                  <a:pt x="6598516" y="1582052"/>
                  <a:pt x="6598504" y="2401081"/>
                </a:cubicBezTo>
                <a:lnTo>
                  <a:pt x="0" y="2401081"/>
                </a:lnTo>
                <a:lnTo>
                  <a:pt x="9207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53A5DF62-6468-FD77-7C3D-5BBD9ADD1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159" y="1840369"/>
            <a:ext cx="6376829" cy="4270292"/>
          </a:xfrm>
          <a:custGeom>
            <a:avLst/>
            <a:gdLst>
              <a:gd name="connsiteX0" fmla="*/ 0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340" h="3584575">
                <a:moveTo>
                  <a:pt x="0" y="0"/>
                </a:moveTo>
                <a:lnTo>
                  <a:pt x="5429340" y="0"/>
                </a:lnTo>
                <a:lnTo>
                  <a:pt x="4053350" y="3584575"/>
                </a:lnTo>
                <a:lnTo>
                  <a:pt x="0" y="35845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 b="0" i="0">
                <a:solidFill>
                  <a:schemeClr val="bg1"/>
                </a:solidFill>
              </a:defRPr>
            </a:lvl1pPr>
            <a:lvl2pPr>
              <a:defRPr sz="2000" b="0" i="0">
                <a:solidFill>
                  <a:schemeClr val="bg1"/>
                </a:solidFill>
              </a:defRPr>
            </a:lvl2pPr>
            <a:lvl3pPr>
              <a:defRPr sz="2000" b="0" i="0">
                <a:solidFill>
                  <a:schemeClr val="bg1"/>
                </a:solidFill>
              </a:defRPr>
            </a:lvl3pPr>
            <a:lvl4pPr>
              <a:defRPr sz="2000" b="0" i="0">
                <a:solidFill>
                  <a:schemeClr val="bg1"/>
                </a:solidFill>
              </a:defRPr>
            </a:lvl4pPr>
            <a:lvl5pPr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CF9CA04-488B-CFF9-A564-2167799AE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4759" y="552399"/>
            <a:ext cx="1870040" cy="467510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D935AAA4-C0AB-CF26-6A8C-0A385350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" y="558800"/>
            <a:ext cx="11216641" cy="468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CB0DD138-80F0-DF4A-3E8C-D348E9F5B0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35303" y="1481888"/>
            <a:ext cx="5675266" cy="2424270"/>
          </a:xfrm>
          <a:custGeom>
            <a:avLst/>
            <a:gdLst>
              <a:gd name="connsiteX0" fmla="*/ 1904686 w 6273378"/>
              <a:gd name="connsiteY0" fmla="*/ 0 h 4961878"/>
              <a:gd name="connsiteX1" fmla="*/ 6273378 w 6273378"/>
              <a:gd name="connsiteY1" fmla="*/ 0 h 4961878"/>
              <a:gd name="connsiteX2" fmla="*/ 4368692 w 6273378"/>
              <a:gd name="connsiteY2" fmla="*/ 4961878 h 4961878"/>
              <a:gd name="connsiteX3" fmla="*/ 0 w 6273378"/>
              <a:gd name="connsiteY3" fmla="*/ 4961878 h 4961878"/>
              <a:gd name="connsiteX0" fmla="*/ 1904686 w 6629097"/>
              <a:gd name="connsiteY0" fmla="*/ 7114 h 4968992"/>
              <a:gd name="connsiteX1" fmla="*/ 6629097 w 6629097"/>
              <a:gd name="connsiteY1" fmla="*/ 0 h 4968992"/>
              <a:gd name="connsiteX2" fmla="*/ 4368692 w 6629097"/>
              <a:gd name="connsiteY2" fmla="*/ 4968992 h 4968992"/>
              <a:gd name="connsiteX3" fmla="*/ 0 w 6629097"/>
              <a:gd name="connsiteY3" fmla="*/ 4968992 h 4968992"/>
              <a:gd name="connsiteX4" fmla="*/ 1904686 w 6629097"/>
              <a:gd name="connsiteY4" fmla="*/ 7114 h 4968992"/>
              <a:gd name="connsiteX0" fmla="*/ 1904686 w 6629097"/>
              <a:gd name="connsiteY0" fmla="*/ 7114 h 4968992"/>
              <a:gd name="connsiteX1" fmla="*/ 6629097 w 6629097"/>
              <a:gd name="connsiteY1" fmla="*/ 0 h 4968992"/>
              <a:gd name="connsiteX2" fmla="*/ 6616839 w 6629097"/>
              <a:gd name="connsiteY2" fmla="*/ 4968992 h 4968992"/>
              <a:gd name="connsiteX3" fmla="*/ 0 w 6629097"/>
              <a:gd name="connsiteY3" fmla="*/ 4968992 h 4968992"/>
              <a:gd name="connsiteX4" fmla="*/ 1904686 w 6629097"/>
              <a:gd name="connsiteY4" fmla="*/ 7114 h 4968992"/>
              <a:gd name="connsiteX0" fmla="*/ 920704 w 5645115"/>
              <a:gd name="connsiteY0" fmla="*/ 7114 h 4968992"/>
              <a:gd name="connsiteX1" fmla="*/ 5645115 w 5645115"/>
              <a:gd name="connsiteY1" fmla="*/ 0 h 4968992"/>
              <a:gd name="connsiteX2" fmla="*/ 5632857 w 5645115"/>
              <a:gd name="connsiteY2" fmla="*/ 4968992 h 4968992"/>
              <a:gd name="connsiteX3" fmla="*/ 0 w 5645115"/>
              <a:gd name="connsiteY3" fmla="*/ 2402082 h 4968992"/>
              <a:gd name="connsiteX4" fmla="*/ 920704 w 5645115"/>
              <a:gd name="connsiteY4" fmla="*/ 7114 h 4968992"/>
              <a:gd name="connsiteX0" fmla="*/ 920704 w 5645115"/>
              <a:gd name="connsiteY0" fmla="*/ 7114 h 2402082"/>
              <a:gd name="connsiteX1" fmla="*/ 5645115 w 5645115"/>
              <a:gd name="connsiteY1" fmla="*/ 0 h 2402082"/>
              <a:gd name="connsiteX2" fmla="*/ 5632858 w 5645115"/>
              <a:gd name="connsiteY2" fmla="*/ 2377636 h 2402082"/>
              <a:gd name="connsiteX3" fmla="*/ 0 w 5645115"/>
              <a:gd name="connsiteY3" fmla="*/ 2402082 h 2402082"/>
              <a:gd name="connsiteX4" fmla="*/ 920704 w 5645115"/>
              <a:gd name="connsiteY4" fmla="*/ 7114 h 2402082"/>
              <a:gd name="connsiteX0" fmla="*/ 920704 w 5645115"/>
              <a:gd name="connsiteY0" fmla="*/ 7114 h 2408194"/>
              <a:gd name="connsiteX1" fmla="*/ 5645115 w 5645115"/>
              <a:gd name="connsiteY1" fmla="*/ 0 h 2408194"/>
              <a:gd name="connsiteX2" fmla="*/ 5632859 w 5645115"/>
              <a:gd name="connsiteY2" fmla="*/ 2408194 h 2408194"/>
              <a:gd name="connsiteX3" fmla="*/ 0 w 5645115"/>
              <a:gd name="connsiteY3" fmla="*/ 2402082 h 2408194"/>
              <a:gd name="connsiteX4" fmla="*/ 920704 w 5645115"/>
              <a:gd name="connsiteY4" fmla="*/ 7114 h 2408194"/>
              <a:gd name="connsiteX0" fmla="*/ 920704 w 5645115"/>
              <a:gd name="connsiteY0" fmla="*/ 7114 h 2426528"/>
              <a:gd name="connsiteX1" fmla="*/ 5645115 w 5645115"/>
              <a:gd name="connsiteY1" fmla="*/ 0 h 2426528"/>
              <a:gd name="connsiteX2" fmla="*/ 5632860 w 5645115"/>
              <a:gd name="connsiteY2" fmla="*/ 2426528 h 2426528"/>
              <a:gd name="connsiteX3" fmla="*/ 0 w 5645115"/>
              <a:gd name="connsiteY3" fmla="*/ 2402082 h 2426528"/>
              <a:gd name="connsiteX4" fmla="*/ 920704 w 5645115"/>
              <a:gd name="connsiteY4" fmla="*/ 7114 h 2426528"/>
              <a:gd name="connsiteX0" fmla="*/ 920704 w 5645115"/>
              <a:gd name="connsiteY0" fmla="*/ 7114 h 2444863"/>
              <a:gd name="connsiteX1" fmla="*/ 5645115 w 5645115"/>
              <a:gd name="connsiteY1" fmla="*/ 0 h 2444863"/>
              <a:gd name="connsiteX2" fmla="*/ 5626749 w 5645115"/>
              <a:gd name="connsiteY2" fmla="*/ 2444863 h 2444863"/>
              <a:gd name="connsiteX3" fmla="*/ 0 w 5645115"/>
              <a:gd name="connsiteY3" fmla="*/ 2402082 h 2444863"/>
              <a:gd name="connsiteX4" fmla="*/ 920704 w 5645115"/>
              <a:gd name="connsiteY4" fmla="*/ 7114 h 2444863"/>
              <a:gd name="connsiteX0" fmla="*/ 920704 w 5645115"/>
              <a:gd name="connsiteY0" fmla="*/ 7114 h 2420417"/>
              <a:gd name="connsiteX1" fmla="*/ 5645115 w 5645115"/>
              <a:gd name="connsiteY1" fmla="*/ 0 h 2420417"/>
              <a:gd name="connsiteX2" fmla="*/ 5626749 w 5645115"/>
              <a:gd name="connsiteY2" fmla="*/ 2420417 h 2420417"/>
              <a:gd name="connsiteX3" fmla="*/ 0 w 5645115"/>
              <a:gd name="connsiteY3" fmla="*/ 2402082 h 2420417"/>
              <a:gd name="connsiteX4" fmla="*/ 920704 w 5645115"/>
              <a:gd name="connsiteY4" fmla="*/ 7114 h 2420417"/>
              <a:gd name="connsiteX0" fmla="*/ 920704 w 5645115"/>
              <a:gd name="connsiteY0" fmla="*/ 7114 h 2414305"/>
              <a:gd name="connsiteX1" fmla="*/ 5645115 w 5645115"/>
              <a:gd name="connsiteY1" fmla="*/ 0 h 2414305"/>
              <a:gd name="connsiteX2" fmla="*/ 5626749 w 5645115"/>
              <a:gd name="connsiteY2" fmla="*/ 2414305 h 2414305"/>
              <a:gd name="connsiteX3" fmla="*/ 0 w 5645115"/>
              <a:gd name="connsiteY3" fmla="*/ 2402082 h 2414305"/>
              <a:gd name="connsiteX4" fmla="*/ 920704 w 5645115"/>
              <a:gd name="connsiteY4" fmla="*/ 7114 h 2414305"/>
              <a:gd name="connsiteX0" fmla="*/ 920704 w 5651939"/>
              <a:gd name="connsiteY0" fmla="*/ 7114 h 2420417"/>
              <a:gd name="connsiteX1" fmla="*/ 5645115 w 5651939"/>
              <a:gd name="connsiteY1" fmla="*/ 0 h 2420417"/>
              <a:gd name="connsiteX2" fmla="*/ 5651195 w 5651939"/>
              <a:gd name="connsiteY2" fmla="*/ 2420417 h 2420417"/>
              <a:gd name="connsiteX3" fmla="*/ 0 w 5651939"/>
              <a:gd name="connsiteY3" fmla="*/ 2402082 h 2420417"/>
              <a:gd name="connsiteX4" fmla="*/ 920704 w 5651939"/>
              <a:gd name="connsiteY4" fmla="*/ 7114 h 2420417"/>
              <a:gd name="connsiteX0" fmla="*/ 920704 w 5651939"/>
              <a:gd name="connsiteY0" fmla="*/ 7114 h 2414305"/>
              <a:gd name="connsiteX1" fmla="*/ 5645115 w 5651939"/>
              <a:gd name="connsiteY1" fmla="*/ 0 h 2414305"/>
              <a:gd name="connsiteX2" fmla="*/ 5651195 w 5651939"/>
              <a:gd name="connsiteY2" fmla="*/ 2414305 h 2414305"/>
              <a:gd name="connsiteX3" fmla="*/ 0 w 5651939"/>
              <a:gd name="connsiteY3" fmla="*/ 2402082 h 2414305"/>
              <a:gd name="connsiteX4" fmla="*/ 920704 w 5651939"/>
              <a:gd name="connsiteY4" fmla="*/ 7114 h 241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939" h="2414305">
                <a:moveTo>
                  <a:pt x="920704" y="7114"/>
                </a:moveTo>
                <a:lnTo>
                  <a:pt x="5645115" y="0"/>
                </a:lnTo>
                <a:cubicBezTo>
                  <a:pt x="5641029" y="792545"/>
                  <a:pt x="5655281" y="1621760"/>
                  <a:pt x="5651195" y="2414305"/>
                </a:cubicBezTo>
                <a:lnTo>
                  <a:pt x="0" y="2402082"/>
                </a:lnTo>
                <a:lnTo>
                  <a:pt x="920704" y="7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005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D318F8-F9CA-0397-D545-5248EBE1D4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5782" y="1641475"/>
            <a:ext cx="5306218" cy="4973638"/>
          </a:xfrm>
        </p:spPr>
        <p:txBody>
          <a:bodyPr anchor="ctr"/>
          <a:lstStyle>
            <a:lvl1pPr marL="0" indent="0" algn="ctr">
              <a:buNone/>
              <a:defRPr lang="en-US" sz="1600" b="0" i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8E593-B996-D7FF-0DCD-B965EB65F71F}"/>
              </a:ext>
            </a:extLst>
          </p:cNvPr>
          <p:cNvSpPr/>
          <p:nvPr userDrawn="1"/>
        </p:nvSpPr>
        <p:spPr>
          <a:xfrm>
            <a:off x="1" y="1641015"/>
            <a:ext cx="6936580" cy="49741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A80FE-3E3E-3944-86D7-AA4C50783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25528" y="6124674"/>
            <a:ext cx="17568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667DA0-DF71-7E43-B0BE-716D5FF45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11BB21-7BA9-AD41-929E-6603951B7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A20EA5-D575-4EB3-D843-40457345B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60038212-C1C1-1453-C45F-97CAD8F6AF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1957091"/>
            <a:ext cx="5848351" cy="4323364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6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88699CD-458E-F54D-B3B3-64EB46A40E7D}"/>
              </a:ext>
            </a:extLst>
          </p:cNvPr>
          <p:cNvSpPr/>
          <p:nvPr userDrawn="1"/>
        </p:nvSpPr>
        <p:spPr>
          <a:xfrm>
            <a:off x="-1" y="1641015"/>
            <a:ext cx="7667030" cy="4974141"/>
          </a:xfrm>
          <a:custGeom>
            <a:avLst/>
            <a:gdLst>
              <a:gd name="connsiteX0" fmla="*/ 0 w 7667030"/>
              <a:gd name="connsiteY0" fmla="*/ 0 h 4974141"/>
              <a:gd name="connsiteX1" fmla="*/ 4613670 w 7667030"/>
              <a:gd name="connsiteY1" fmla="*/ 0 h 4974141"/>
              <a:gd name="connsiteX2" fmla="*/ 5751523 w 7667030"/>
              <a:gd name="connsiteY2" fmla="*/ 0 h 4974141"/>
              <a:gd name="connsiteX3" fmla="*/ 7667030 w 7667030"/>
              <a:gd name="connsiteY3" fmla="*/ 0 h 4974141"/>
              <a:gd name="connsiteX4" fmla="*/ 5761362 w 7667030"/>
              <a:gd name="connsiteY4" fmla="*/ 4964437 h 4974141"/>
              <a:gd name="connsiteX5" fmla="*/ 5751523 w 7667030"/>
              <a:gd name="connsiteY5" fmla="*/ 4964437 h 4974141"/>
              <a:gd name="connsiteX6" fmla="*/ 5751523 w 7667030"/>
              <a:gd name="connsiteY6" fmla="*/ 4974141 h 4974141"/>
              <a:gd name="connsiteX7" fmla="*/ 0 w 7667030"/>
              <a:gd name="connsiteY7" fmla="*/ 4974141 h 49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7030" h="4974141">
                <a:moveTo>
                  <a:pt x="0" y="0"/>
                </a:moveTo>
                <a:lnTo>
                  <a:pt x="4613670" y="0"/>
                </a:lnTo>
                <a:lnTo>
                  <a:pt x="5751523" y="0"/>
                </a:lnTo>
                <a:lnTo>
                  <a:pt x="7667030" y="0"/>
                </a:lnTo>
                <a:lnTo>
                  <a:pt x="5761362" y="4964437"/>
                </a:lnTo>
                <a:lnTo>
                  <a:pt x="5751523" y="4964437"/>
                </a:lnTo>
                <a:lnTo>
                  <a:pt x="5751523" y="4974141"/>
                </a:lnTo>
                <a:lnTo>
                  <a:pt x="0" y="4974141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5105842-323A-634F-A447-7AD7247FC49A}"/>
              </a:ext>
            </a:extLst>
          </p:cNvPr>
          <p:cNvSpPr/>
          <p:nvPr userDrawn="1"/>
        </p:nvSpPr>
        <p:spPr>
          <a:xfrm>
            <a:off x="10059861" y="1641015"/>
            <a:ext cx="2132140" cy="4974141"/>
          </a:xfrm>
          <a:custGeom>
            <a:avLst/>
            <a:gdLst>
              <a:gd name="connsiteX0" fmla="*/ 1457720 w 1627775"/>
              <a:gd name="connsiteY0" fmla="*/ 0 h 3797491"/>
              <a:gd name="connsiteX1" fmla="*/ 1627775 w 1627775"/>
              <a:gd name="connsiteY1" fmla="*/ 0 h 3797491"/>
              <a:gd name="connsiteX2" fmla="*/ 1627775 w 1627775"/>
              <a:gd name="connsiteY2" fmla="*/ 3797491 h 3797491"/>
              <a:gd name="connsiteX3" fmla="*/ 0 w 1627775"/>
              <a:gd name="connsiteY3" fmla="*/ 3797491 h 3797491"/>
              <a:gd name="connsiteX4" fmla="*/ 1457720 w 1627775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775" h="3797491">
                <a:moveTo>
                  <a:pt x="1457720" y="0"/>
                </a:moveTo>
                <a:lnTo>
                  <a:pt x="1627775" y="0"/>
                </a:lnTo>
                <a:lnTo>
                  <a:pt x="1627775" y="3797491"/>
                </a:lnTo>
                <a:lnTo>
                  <a:pt x="0" y="3797491"/>
                </a:lnTo>
                <a:lnTo>
                  <a:pt x="1457720" y="0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D370121-F119-7041-8BD8-A4F496AF73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83820" y="1641016"/>
            <a:ext cx="3195746" cy="2437955"/>
          </a:xfrm>
          <a:custGeom>
            <a:avLst/>
            <a:gdLst>
              <a:gd name="connsiteX0" fmla="*/ 1172617 w 3195746"/>
              <a:gd name="connsiteY0" fmla="*/ 0 h 2437955"/>
              <a:gd name="connsiteX1" fmla="*/ 3195746 w 3195746"/>
              <a:gd name="connsiteY1" fmla="*/ 0 h 2437955"/>
              <a:gd name="connsiteX2" fmla="*/ 2259903 w 3195746"/>
              <a:gd name="connsiteY2" fmla="*/ 2437955 h 2437955"/>
              <a:gd name="connsiteX3" fmla="*/ 0 w 3195746"/>
              <a:gd name="connsiteY3" fmla="*/ 2437955 h 2437955"/>
              <a:gd name="connsiteX4" fmla="*/ 95 w 3195746"/>
              <a:gd name="connsiteY4" fmla="*/ 2437708 h 2437955"/>
              <a:gd name="connsiteX5" fmla="*/ 236868 w 3195746"/>
              <a:gd name="connsiteY5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46" h="2437955">
                <a:moveTo>
                  <a:pt x="1172617" y="0"/>
                </a:moveTo>
                <a:lnTo>
                  <a:pt x="3195746" y="0"/>
                </a:lnTo>
                <a:lnTo>
                  <a:pt x="2259903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1388EC-9564-8E4F-B982-BB08139DBB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2722" y="1641016"/>
            <a:ext cx="3195746" cy="2437955"/>
          </a:xfrm>
          <a:custGeom>
            <a:avLst/>
            <a:gdLst>
              <a:gd name="connsiteX0" fmla="*/ 1172617 w 3195746"/>
              <a:gd name="connsiteY0" fmla="*/ 0 h 2437955"/>
              <a:gd name="connsiteX1" fmla="*/ 3195746 w 3195746"/>
              <a:gd name="connsiteY1" fmla="*/ 0 h 2437955"/>
              <a:gd name="connsiteX2" fmla="*/ 2259903 w 3195746"/>
              <a:gd name="connsiteY2" fmla="*/ 2437955 h 2437955"/>
              <a:gd name="connsiteX3" fmla="*/ 0 w 3195746"/>
              <a:gd name="connsiteY3" fmla="*/ 2437955 h 2437955"/>
              <a:gd name="connsiteX4" fmla="*/ 95 w 3195746"/>
              <a:gd name="connsiteY4" fmla="*/ 2437708 h 2437955"/>
              <a:gd name="connsiteX5" fmla="*/ 236868 w 3195746"/>
              <a:gd name="connsiteY5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46" h="2437955">
                <a:moveTo>
                  <a:pt x="1172617" y="0"/>
                </a:moveTo>
                <a:lnTo>
                  <a:pt x="3195746" y="0"/>
                </a:lnTo>
                <a:lnTo>
                  <a:pt x="2259903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9527526-E81E-9B4E-A45F-4162419AB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4049" y="1996944"/>
            <a:ext cx="6842591" cy="4311388"/>
          </a:xfrm>
          <a:custGeom>
            <a:avLst/>
            <a:gdLst>
              <a:gd name="connsiteX0" fmla="*/ 0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340" h="3584575">
                <a:moveTo>
                  <a:pt x="0" y="0"/>
                </a:moveTo>
                <a:lnTo>
                  <a:pt x="5429340" y="0"/>
                </a:lnTo>
                <a:lnTo>
                  <a:pt x="4053350" y="3584575"/>
                </a:lnTo>
                <a:lnTo>
                  <a:pt x="0" y="35845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  <a:lvl2pPr>
              <a:defRPr sz="2400" b="0" i="0">
                <a:solidFill>
                  <a:schemeClr val="bg1"/>
                </a:solidFill>
              </a:defRPr>
            </a:lvl2pPr>
            <a:lvl3pPr>
              <a:defRPr sz="2400" b="0" i="0">
                <a:solidFill>
                  <a:schemeClr val="bg1"/>
                </a:solidFill>
              </a:defRPr>
            </a:lvl3pPr>
            <a:lvl4pPr>
              <a:defRPr sz="2400" b="0" i="0">
                <a:solidFill>
                  <a:schemeClr val="bg1"/>
                </a:solidFill>
              </a:defRPr>
            </a:lvl4pPr>
            <a:lvl5pPr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B1D34FA9-A01C-3147-A96A-6D2623A11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25528" y="6124674"/>
            <a:ext cx="17568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667DA0-DF71-7E43-B0BE-716D5FF45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B1CDED-C8F3-E245-8183-5ACB24BBD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2" name="Picture Placeholder 18">
            <a:extLst>
              <a:ext uri="{FF2B5EF4-FFF2-40B4-BE49-F238E27FC236}">
                <a16:creationId xmlns:a16="http://schemas.microsoft.com/office/drawing/2014/main" id="{9A7031D3-2B1B-9ED6-0A04-DF62D780D9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14990" y="4177201"/>
            <a:ext cx="3195746" cy="2437955"/>
          </a:xfrm>
          <a:custGeom>
            <a:avLst/>
            <a:gdLst>
              <a:gd name="connsiteX0" fmla="*/ 1172617 w 3195746"/>
              <a:gd name="connsiteY0" fmla="*/ 0 h 2437955"/>
              <a:gd name="connsiteX1" fmla="*/ 3195746 w 3195746"/>
              <a:gd name="connsiteY1" fmla="*/ 0 h 2437955"/>
              <a:gd name="connsiteX2" fmla="*/ 2259903 w 3195746"/>
              <a:gd name="connsiteY2" fmla="*/ 2437955 h 2437955"/>
              <a:gd name="connsiteX3" fmla="*/ 0 w 3195746"/>
              <a:gd name="connsiteY3" fmla="*/ 2437955 h 2437955"/>
              <a:gd name="connsiteX4" fmla="*/ 95 w 3195746"/>
              <a:gd name="connsiteY4" fmla="*/ 2437708 h 2437955"/>
              <a:gd name="connsiteX5" fmla="*/ 236868 w 3195746"/>
              <a:gd name="connsiteY5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46" h="2437955">
                <a:moveTo>
                  <a:pt x="1172617" y="0"/>
                </a:moveTo>
                <a:lnTo>
                  <a:pt x="3195746" y="0"/>
                </a:lnTo>
                <a:lnTo>
                  <a:pt x="2259903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0AD0E988-A64F-A81D-97AF-8F8905EA41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3892" y="4177201"/>
            <a:ext cx="3195746" cy="2437955"/>
          </a:xfrm>
          <a:custGeom>
            <a:avLst/>
            <a:gdLst>
              <a:gd name="connsiteX0" fmla="*/ 1172617 w 3195746"/>
              <a:gd name="connsiteY0" fmla="*/ 0 h 2437955"/>
              <a:gd name="connsiteX1" fmla="*/ 3195746 w 3195746"/>
              <a:gd name="connsiteY1" fmla="*/ 0 h 2437955"/>
              <a:gd name="connsiteX2" fmla="*/ 2259903 w 3195746"/>
              <a:gd name="connsiteY2" fmla="*/ 2437955 h 2437955"/>
              <a:gd name="connsiteX3" fmla="*/ 0 w 3195746"/>
              <a:gd name="connsiteY3" fmla="*/ 2437955 h 2437955"/>
              <a:gd name="connsiteX4" fmla="*/ 95 w 3195746"/>
              <a:gd name="connsiteY4" fmla="*/ 2437708 h 2437955"/>
              <a:gd name="connsiteX5" fmla="*/ 236868 w 3195746"/>
              <a:gd name="connsiteY5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5746" h="2437955">
                <a:moveTo>
                  <a:pt x="1172617" y="0"/>
                </a:moveTo>
                <a:lnTo>
                  <a:pt x="3195746" y="0"/>
                </a:lnTo>
                <a:lnTo>
                  <a:pt x="2259903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026A7F-16C3-2EEF-AF92-D4D4A1AAA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7FC293A-FBDD-D7C5-368C-88281B4D1A22}"/>
              </a:ext>
            </a:extLst>
          </p:cNvPr>
          <p:cNvSpPr/>
          <p:nvPr userDrawn="1"/>
        </p:nvSpPr>
        <p:spPr>
          <a:xfrm>
            <a:off x="1887" y="1641015"/>
            <a:ext cx="7251394" cy="4974141"/>
          </a:xfrm>
          <a:custGeom>
            <a:avLst/>
            <a:gdLst>
              <a:gd name="connsiteX0" fmla="*/ 0 w 7667030"/>
              <a:gd name="connsiteY0" fmla="*/ 0 h 4974141"/>
              <a:gd name="connsiteX1" fmla="*/ 4613670 w 7667030"/>
              <a:gd name="connsiteY1" fmla="*/ 0 h 4974141"/>
              <a:gd name="connsiteX2" fmla="*/ 5751523 w 7667030"/>
              <a:gd name="connsiteY2" fmla="*/ 0 h 4974141"/>
              <a:gd name="connsiteX3" fmla="*/ 7667030 w 7667030"/>
              <a:gd name="connsiteY3" fmla="*/ 0 h 4974141"/>
              <a:gd name="connsiteX4" fmla="*/ 5761362 w 7667030"/>
              <a:gd name="connsiteY4" fmla="*/ 4964437 h 4974141"/>
              <a:gd name="connsiteX5" fmla="*/ 5751523 w 7667030"/>
              <a:gd name="connsiteY5" fmla="*/ 4964437 h 4974141"/>
              <a:gd name="connsiteX6" fmla="*/ 5751523 w 7667030"/>
              <a:gd name="connsiteY6" fmla="*/ 4974141 h 4974141"/>
              <a:gd name="connsiteX7" fmla="*/ 0 w 7667030"/>
              <a:gd name="connsiteY7" fmla="*/ 4974141 h 4974141"/>
              <a:gd name="connsiteX0" fmla="*/ 424873 w 7667030"/>
              <a:gd name="connsiteY0" fmla="*/ 18473 h 4974141"/>
              <a:gd name="connsiteX1" fmla="*/ 4613670 w 7667030"/>
              <a:gd name="connsiteY1" fmla="*/ 0 h 4974141"/>
              <a:gd name="connsiteX2" fmla="*/ 5751523 w 7667030"/>
              <a:gd name="connsiteY2" fmla="*/ 0 h 4974141"/>
              <a:gd name="connsiteX3" fmla="*/ 7667030 w 7667030"/>
              <a:gd name="connsiteY3" fmla="*/ 0 h 4974141"/>
              <a:gd name="connsiteX4" fmla="*/ 5761362 w 7667030"/>
              <a:gd name="connsiteY4" fmla="*/ 4964437 h 4974141"/>
              <a:gd name="connsiteX5" fmla="*/ 5751523 w 7667030"/>
              <a:gd name="connsiteY5" fmla="*/ 4964437 h 4974141"/>
              <a:gd name="connsiteX6" fmla="*/ 5751523 w 7667030"/>
              <a:gd name="connsiteY6" fmla="*/ 4974141 h 4974141"/>
              <a:gd name="connsiteX7" fmla="*/ 0 w 7667030"/>
              <a:gd name="connsiteY7" fmla="*/ 4974141 h 4974141"/>
              <a:gd name="connsiteX8" fmla="*/ 424873 w 7667030"/>
              <a:gd name="connsiteY8" fmla="*/ 18473 h 4974141"/>
              <a:gd name="connsiteX0" fmla="*/ 9237 w 7251394"/>
              <a:gd name="connsiteY0" fmla="*/ 18473 h 4974141"/>
              <a:gd name="connsiteX1" fmla="*/ 4198034 w 7251394"/>
              <a:gd name="connsiteY1" fmla="*/ 0 h 4974141"/>
              <a:gd name="connsiteX2" fmla="*/ 5335887 w 7251394"/>
              <a:gd name="connsiteY2" fmla="*/ 0 h 4974141"/>
              <a:gd name="connsiteX3" fmla="*/ 7251394 w 7251394"/>
              <a:gd name="connsiteY3" fmla="*/ 0 h 4974141"/>
              <a:gd name="connsiteX4" fmla="*/ 5345726 w 7251394"/>
              <a:gd name="connsiteY4" fmla="*/ 4964437 h 4974141"/>
              <a:gd name="connsiteX5" fmla="*/ 5335887 w 7251394"/>
              <a:gd name="connsiteY5" fmla="*/ 4964437 h 4974141"/>
              <a:gd name="connsiteX6" fmla="*/ 5335887 w 7251394"/>
              <a:gd name="connsiteY6" fmla="*/ 4974141 h 4974141"/>
              <a:gd name="connsiteX7" fmla="*/ 0 w 7251394"/>
              <a:gd name="connsiteY7" fmla="*/ 4974141 h 4974141"/>
              <a:gd name="connsiteX8" fmla="*/ 9237 w 7251394"/>
              <a:gd name="connsiteY8" fmla="*/ 18473 h 49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394" h="4974141">
                <a:moveTo>
                  <a:pt x="9237" y="18473"/>
                </a:moveTo>
                <a:lnTo>
                  <a:pt x="4198034" y="0"/>
                </a:lnTo>
                <a:lnTo>
                  <a:pt x="5335887" y="0"/>
                </a:lnTo>
                <a:lnTo>
                  <a:pt x="7251394" y="0"/>
                </a:lnTo>
                <a:lnTo>
                  <a:pt x="5345726" y="4964437"/>
                </a:lnTo>
                <a:lnTo>
                  <a:pt x="5335887" y="4964437"/>
                </a:lnTo>
                <a:lnTo>
                  <a:pt x="5335887" y="4974141"/>
                </a:lnTo>
                <a:lnTo>
                  <a:pt x="0" y="4974141"/>
                </a:lnTo>
                <a:cubicBezTo>
                  <a:pt x="0" y="3316094"/>
                  <a:pt x="9237" y="1676520"/>
                  <a:pt x="9237" y="18473"/>
                </a:cubicBez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7854B0-3C7C-D8E9-A2DB-D5F85518EA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71311" y="3320766"/>
            <a:ext cx="3514678" cy="1614637"/>
          </a:xfrm>
          <a:custGeom>
            <a:avLst/>
            <a:gdLst>
              <a:gd name="connsiteX0" fmla="*/ 1172617 w 5306844"/>
              <a:gd name="connsiteY0" fmla="*/ 0 h 2437955"/>
              <a:gd name="connsiteX1" fmla="*/ 2121942 w 5306844"/>
              <a:gd name="connsiteY1" fmla="*/ 0 h 2437955"/>
              <a:gd name="connsiteX2" fmla="*/ 3195746 w 5306844"/>
              <a:gd name="connsiteY2" fmla="*/ 0 h 2437955"/>
              <a:gd name="connsiteX3" fmla="*/ 3283715 w 5306844"/>
              <a:gd name="connsiteY3" fmla="*/ 0 h 2437955"/>
              <a:gd name="connsiteX4" fmla="*/ 4145071 w 5306844"/>
              <a:gd name="connsiteY4" fmla="*/ 0 h 2437955"/>
              <a:gd name="connsiteX5" fmla="*/ 5306844 w 5306844"/>
              <a:gd name="connsiteY5" fmla="*/ 0 h 2437955"/>
              <a:gd name="connsiteX6" fmla="*/ 4371001 w 5306844"/>
              <a:gd name="connsiteY6" fmla="*/ 2437955 h 2437955"/>
              <a:gd name="connsiteX7" fmla="*/ 3209228 w 5306844"/>
              <a:gd name="connsiteY7" fmla="*/ 2437955 h 2437955"/>
              <a:gd name="connsiteX8" fmla="*/ 2259903 w 5306844"/>
              <a:gd name="connsiteY8" fmla="*/ 2437955 h 2437955"/>
              <a:gd name="connsiteX9" fmla="*/ 2111098 w 5306844"/>
              <a:gd name="connsiteY9" fmla="*/ 2437955 h 2437955"/>
              <a:gd name="connsiteX10" fmla="*/ 949325 w 5306844"/>
              <a:gd name="connsiteY10" fmla="*/ 2437955 h 2437955"/>
              <a:gd name="connsiteX11" fmla="*/ 0 w 5306844"/>
              <a:gd name="connsiteY11" fmla="*/ 2437955 h 2437955"/>
              <a:gd name="connsiteX12" fmla="*/ 95 w 5306844"/>
              <a:gd name="connsiteY12" fmla="*/ 2437708 h 2437955"/>
              <a:gd name="connsiteX13" fmla="*/ 236868 w 5306844"/>
              <a:gd name="connsiteY13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6844" h="2437955">
                <a:moveTo>
                  <a:pt x="1172617" y="0"/>
                </a:moveTo>
                <a:lnTo>
                  <a:pt x="2121942" y="0"/>
                </a:lnTo>
                <a:lnTo>
                  <a:pt x="3195746" y="0"/>
                </a:lnTo>
                <a:lnTo>
                  <a:pt x="3283715" y="0"/>
                </a:lnTo>
                <a:lnTo>
                  <a:pt x="4145071" y="0"/>
                </a:lnTo>
                <a:lnTo>
                  <a:pt x="5306844" y="0"/>
                </a:lnTo>
                <a:lnTo>
                  <a:pt x="4371001" y="2437955"/>
                </a:lnTo>
                <a:lnTo>
                  <a:pt x="3209228" y="2437955"/>
                </a:lnTo>
                <a:lnTo>
                  <a:pt x="2259903" y="2437955"/>
                </a:lnTo>
                <a:lnTo>
                  <a:pt x="2111098" y="2437955"/>
                </a:lnTo>
                <a:lnTo>
                  <a:pt x="949325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5105842-323A-634F-A447-7AD7247FC49A}"/>
              </a:ext>
            </a:extLst>
          </p:cNvPr>
          <p:cNvSpPr/>
          <p:nvPr userDrawn="1"/>
        </p:nvSpPr>
        <p:spPr>
          <a:xfrm>
            <a:off x="8373739" y="1641015"/>
            <a:ext cx="3828318" cy="4974141"/>
          </a:xfrm>
          <a:custGeom>
            <a:avLst/>
            <a:gdLst>
              <a:gd name="connsiteX0" fmla="*/ 1457720 w 1627775"/>
              <a:gd name="connsiteY0" fmla="*/ 0 h 3797491"/>
              <a:gd name="connsiteX1" fmla="*/ 1627775 w 1627775"/>
              <a:gd name="connsiteY1" fmla="*/ 0 h 3797491"/>
              <a:gd name="connsiteX2" fmla="*/ 1627775 w 1627775"/>
              <a:gd name="connsiteY2" fmla="*/ 3797491 h 3797491"/>
              <a:gd name="connsiteX3" fmla="*/ 0 w 1627775"/>
              <a:gd name="connsiteY3" fmla="*/ 3797491 h 3797491"/>
              <a:gd name="connsiteX4" fmla="*/ 1457720 w 1627775"/>
              <a:gd name="connsiteY4" fmla="*/ 0 h 3797491"/>
              <a:gd name="connsiteX0" fmla="*/ 1457720 w 2922716"/>
              <a:gd name="connsiteY0" fmla="*/ 0 h 3797491"/>
              <a:gd name="connsiteX1" fmla="*/ 2922716 w 2922716"/>
              <a:gd name="connsiteY1" fmla="*/ 0 h 3797491"/>
              <a:gd name="connsiteX2" fmla="*/ 1627775 w 2922716"/>
              <a:gd name="connsiteY2" fmla="*/ 3797491 h 3797491"/>
              <a:gd name="connsiteX3" fmla="*/ 0 w 2922716"/>
              <a:gd name="connsiteY3" fmla="*/ 3797491 h 3797491"/>
              <a:gd name="connsiteX4" fmla="*/ 1457720 w 2922716"/>
              <a:gd name="connsiteY4" fmla="*/ 0 h 3797491"/>
              <a:gd name="connsiteX0" fmla="*/ 1457720 w 2922716"/>
              <a:gd name="connsiteY0" fmla="*/ 0 h 3797491"/>
              <a:gd name="connsiteX1" fmla="*/ 2922716 w 2922716"/>
              <a:gd name="connsiteY1" fmla="*/ 0 h 3797491"/>
              <a:gd name="connsiteX2" fmla="*/ 2922715 w 2922716"/>
              <a:gd name="connsiteY2" fmla="*/ 3797491 h 3797491"/>
              <a:gd name="connsiteX3" fmla="*/ 0 w 2922716"/>
              <a:gd name="connsiteY3" fmla="*/ 3797491 h 3797491"/>
              <a:gd name="connsiteX4" fmla="*/ 1457720 w 2922716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716" h="3797491">
                <a:moveTo>
                  <a:pt x="1457720" y="0"/>
                </a:moveTo>
                <a:lnTo>
                  <a:pt x="2922716" y="0"/>
                </a:lnTo>
                <a:cubicBezTo>
                  <a:pt x="2922716" y="1265830"/>
                  <a:pt x="2922715" y="2531661"/>
                  <a:pt x="2922715" y="3797491"/>
                </a:cubicBezTo>
                <a:lnTo>
                  <a:pt x="0" y="3797491"/>
                </a:lnTo>
                <a:lnTo>
                  <a:pt x="1457720" y="0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A3ED36-6EB5-3901-0A65-FF0364495F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18902" y="1641016"/>
            <a:ext cx="3514678" cy="1614637"/>
          </a:xfrm>
          <a:custGeom>
            <a:avLst/>
            <a:gdLst>
              <a:gd name="connsiteX0" fmla="*/ 1172617 w 5306844"/>
              <a:gd name="connsiteY0" fmla="*/ 0 h 2437955"/>
              <a:gd name="connsiteX1" fmla="*/ 2121942 w 5306844"/>
              <a:gd name="connsiteY1" fmla="*/ 0 h 2437955"/>
              <a:gd name="connsiteX2" fmla="*/ 3195746 w 5306844"/>
              <a:gd name="connsiteY2" fmla="*/ 0 h 2437955"/>
              <a:gd name="connsiteX3" fmla="*/ 3283715 w 5306844"/>
              <a:gd name="connsiteY3" fmla="*/ 0 h 2437955"/>
              <a:gd name="connsiteX4" fmla="*/ 4145071 w 5306844"/>
              <a:gd name="connsiteY4" fmla="*/ 0 h 2437955"/>
              <a:gd name="connsiteX5" fmla="*/ 5306844 w 5306844"/>
              <a:gd name="connsiteY5" fmla="*/ 0 h 2437955"/>
              <a:gd name="connsiteX6" fmla="*/ 4371001 w 5306844"/>
              <a:gd name="connsiteY6" fmla="*/ 2437955 h 2437955"/>
              <a:gd name="connsiteX7" fmla="*/ 3209228 w 5306844"/>
              <a:gd name="connsiteY7" fmla="*/ 2437955 h 2437955"/>
              <a:gd name="connsiteX8" fmla="*/ 2259903 w 5306844"/>
              <a:gd name="connsiteY8" fmla="*/ 2437955 h 2437955"/>
              <a:gd name="connsiteX9" fmla="*/ 2111098 w 5306844"/>
              <a:gd name="connsiteY9" fmla="*/ 2437955 h 2437955"/>
              <a:gd name="connsiteX10" fmla="*/ 949325 w 5306844"/>
              <a:gd name="connsiteY10" fmla="*/ 2437955 h 2437955"/>
              <a:gd name="connsiteX11" fmla="*/ 0 w 5306844"/>
              <a:gd name="connsiteY11" fmla="*/ 2437955 h 2437955"/>
              <a:gd name="connsiteX12" fmla="*/ 95 w 5306844"/>
              <a:gd name="connsiteY12" fmla="*/ 2437708 h 2437955"/>
              <a:gd name="connsiteX13" fmla="*/ 236868 w 5306844"/>
              <a:gd name="connsiteY13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6844" h="2437955">
                <a:moveTo>
                  <a:pt x="1172617" y="0"/>
                </a:moveTo>
                <a:lnTo>
                  <a:pt x="2121942" y="0"/>
                </a:lnTo>
                <a:lnTo>
                  <a:pt x="3195746" y="0"/>
                </a:lnTo>
                <a:lnTo>
                  <a:pt x="3283715" y="0"/>
                </a:lnTo>
                <a:lnTo>
                  <a:pt x="4145071" y="0"/>
                </a:lnTo>
                <a:lnTo>
                  <a:pt x="5306844" y="0"/>
                </a:lnTo>
                <a:lnTo>
                  <a:pt x="4371001" y="2437955"/>
                </a:lnTo>
                <a:lnTo>
                  <a:pt x="3209228" y="2437955"/>
                </a:lnTo>
                <a:lnTo>
                  <a:pt x="2259903" y="2437955"/>
                </a:lnTo>
                <a:lnTo>
                  <a:pt x="2111098" y="2437955"/>
                </a:lnTo>
                <a:lnTo>
                  <a:pt x="949325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9527526-E81E-9B4E-A45F-4162419AB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214" y="1996944"/>
            <a:ext cx="5607104" cy="4325348"/>
          </a:xfrm>
          <a:custGeom>
            <a:avLst/>
            <a:gdLst>
              <a:gd name="connsiteX0" fmla="*/ 0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  <a:gd name="connsiteX0" fmla="*/ 980313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  <a:gd name="connsiteX4" fmla="*/ 980313 w 5429340"/>
              <a:gd name="connsiteY4" fmla="*/ 0 h 3584575"/>
              <a:gd name="connsiteX0" fmla="*/ 0 w 4449027"/>
              <a:gd name="connsiteY0" fmla="*/ 0 h 3596182"/>
              <a:gd name="connsiteX1" fmla="*/ 4449027 w 4449027"/>
              <a:gd name="connsiteY1" fmla="*/ 0 h 3596182"/>
              <a:gd name="connsiteX2" fmla="*/ 3073037 w 4449027"/>
              <a:gd name="connsiteY2" fmla="*/ 3584575 h 3596182"/>
              <a:gd name="connsiteX3" fmla="*/ 0 w 4449027"/>
              <a:gd name="connsiteY3" fmla="*/ 3596182 h 3596182"/>
              <a:gd name="connsiteX4" fmla="*/ 0 w 4449027"/>
              <a:gd name="connsiteY4" fmla="*/ 0 h 359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9027" h="3596182">
                <a:moveTo>
                  <a:pt x="0" y="0"/>
                </a:moveTo>
                <a:lnTo>
                  <a:pt x="4449027" y="0"/>
                </a:lnTo>
                <a:lnTo>
                  <a:pt x="3073037" y="3584575"/>
                </a:lnTo>
                <a:lnTo>
                  <a:pt x="0" y="359618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  <a:lvl2pPr>
              <a:defRPr sz="2400" b="0" i="0">
                <a:solidFill>
                  <a:schemeClr val="bg1"/>
                </a:solidFill>
              </a:defRPr>
            </a:lvl2pPr>
            <a:lvl3pPr>
              <a:defRPr sz="2400" b="0" i="0">
                <a:solidFill>
                  <a:schemeClr val="bg1"/>
                </a:solidFill>
              </a:defRPr>
            </a:lvl3pPr>
            <a:lvl4pPr>
              <a:defRPr sz="2400" b="0" i="0">
                <a:solidFill>
                  <a:schemeClr val="bg1"/>
                </a:solidFill>
              </a:defRPr>
            </a:lvl4pPr>
            <a:lvl5pPr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B1D34FA9-A01C-3147-A96A-6D2623A11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25528" y="6124674"/>
            <a:ext cx="17568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667DA0-DF71-7E43-B0BE-716D5FF45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8B1CDED-C8F3-E245-8183-5ACB24BBD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190E06B-6D2B-4D5C-1E11-A9CAF67E9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1259" y="5006186"/>
            <a:ext cx="3514678" cy="1614637"/>
          </a:xfrm>
          <a:custGeom>
            <a:avLst/>
            <a:gdLst>
              <a:gd name="connsiteX0" fmla="*/ 1172617 w 5306844"/>
              <a:gd name="connsiteY0" fmla="*/ 0 h 2437955"/>
              <a:gd name="connsiteX1" fmla="*/ 2121942 w 5306844"/>
              <a:gd name="connsiteY1" fmla="*/ 0 h 2437955"/>
              <a:gd name="connsiteX2" fmla="*/ 3195746 w 5306844"/>
              <a:gd name="connsiteY2" fmla="*/ 0 h 2437955"/>
              <a:gd name="connsiteX3" fmla="*/ 3283715 w 5306844"/>
              <a:gd name="connsiteY3" fmla="*/ 0 h 2437955"/>
              <a:gd name="connsiteX4" fmla="*/ 4145071 w 5306844"/>
              <a:gd name="connsiteY4" fmla="*/ 0 h 2437955"/>
              <a:gd name="connsiteX5" fmla="*/ 5306844 w 5306844"/>
              <a:gd name="connsiteY5" fmla="*/ 0 h 2437955"/>
              <a:gd name="connsiteX6" fmla="*/ 4371001 w 5306844"/>
              <a:gd name="connsiteY6" fmla="*/ 2437955 h 2437955"/>
              <a:gd name="connsiteX7" fmla="*/ 3209228 w 5306844"/>
              <a:gd name="connsiteY7" fmla="*/ 2437955 h 2437955"/>
              <a:gd name="connsiteX8" fmla="*/ 2259903 w 5306844"/>
              <a:gd name="connsiteY8" fmla="*/ 2437955 h 2437955"/>
              <a:gd name="connsiteX9" fmla="*/ 2111098 w 5306844"/>
              <a:gd name="connsiteY9" fmla="*/ 2437955 h 2437955"/>
              <a:gd name="connsiteX10" fmla="*/ 949325 w 5306844"/>
              <a:gd name="connsiteY10" fmla="*/ 2437955 h 2437955"/>
              <a:gd name="connsiteX11" fmla="*/ 0 w 5306844"/>
              <a:gd name="connsiteY11" fmla="*/ 2437955 h 2437955"/>
              <a:gd name="connsiteX12" fmla="*/ 95 w 5306844"/>
              <a:gd name="connsiteY12" fmla="*/ 2437708 h 2437955"/>
              <a:gd name="connsiteX13" fmla="*/ 236868 w 5306844"/>
              <a:gd name="connsiteY13" fmla="*/ 2437708 h 243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6844" h="2437955">
                <a:moveTo>
                  <a:pt x="1172617" y="0"/>
                </a:moveTo>
                <a:lnTo>
                  <a:pt x="2121942" y="0"/>
                </a:lnTo>
                <a:lnTo>
                  <a:pt x="3195746" y="0"/>
                </a:lnTo>
                <a:lnTo>
                  <a:pt x="3283715" y="0"/>
                </a:lnTo>
                <a:lnTo>
                  <a:pt x="4145071" y="0"/>
                </a:lnTo>
                <a:lnTo>
                  <a:pt x="5306844" y="0"/>
                </a:lnTo>
                <a:lnTo>
                  <a:pt x="4371001" y="2437955"/>
                </a:lnTo>
                <a:lnTo>
                  <a:pt x="3209228" y="2437955"/>
                </a:lnTo>
                <a:lnTo>
                  <a:pt x="2259903" y="2437955"/>
                </a:lnTo>
                <a:lnTo>
                  <a:pt x="2111098" y="2437955"/>
                </a:lnTo>
                <a:lnTo>
                  <a:pt x="949325" y="2437955"/>
                </a:lnTo>
                <a:lnTo>
                  <a:pt x="0" y="2437955"/>
                </a:lnTo>
                <a:lnTo>
                  <a:pt x="95" y="2437708"/>
                </a:lnTo>
                <a:lnTo>
                  <a:pt x="236868" y="24377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0761DBF-285F-3E14-ACDE-9939E160E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7183C34-CF49-564B-ABA4-9B0FA442F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9168" y="1683241"/>
            <a:ext cx="4831122" cy="3797857"/>
          </a:xfrm>
          <a:custGeom>
            <a:avLst/>
            <a:gdLst>
              <a:gd name="connsiteX0" fmla="*/ 1811282 w 4831122"/>
              <a:gd name="connsiteY0" fmla="*/ 0 h 3797857"/>
              <a:gd name="connsiteX1" fmla="*/ 4831122 w 4831122"/>
              <a:gd name="connsiteY1" fmla="*/ 0 h 3797857"/>
              <a:gd name="connsiteX2" fmla="*/ 3373262 w 4831122"/>
              <a:gd name="connsiteY2" fmla="*/ 3797857 h 3797857"/>
              <a:gd name="connsiteX3" fmla="*/ 0 w 4831122"/>
              <a:gd name="connsiteY3" fmla="*/ 3797857 h 3797857"/>
              <a:gd name="connsiteX4" fmla="*/ 142 w 4831122"/>
              <a:gd name="connsiteY4" fmla="*/ 3797488 h 3797857"/>
              <a:gd name="connsiteX5" fmla="*/ 353563 w 4831122"/>
              <a:gd name="connsiteY5" fmla="*/ 3797488 h 37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122" h="3797857">
                <a:moveTo>
                  <a:pt x="1811282" y="0"/>
                </a:moveTo>
                <a:lnTo>
                  <a:pt x="4831122" y="0"/>
                </a:lnTo>
                <a:lnTo>
                  <a:pt x="3373262" y="3797857"/>
                </a:lnTo>
                <a:lnTo>
                  <a:pt x="0" y="3797857"/>
                </a:lnTo>
                <a:lnTo>
                  <a:pt x="142" y="3797488"/>
                </a:lnTo>
                <a:lnTo>
                  <a:pt x="353563" y="379748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5F9D5D-3417-0346-B5C8-8AC1CC1344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9337" y="1683241"/>
            <a:ext cx="4831122" cy="3797857"/>
          </a:xfrm>
          <a:custGeom>
            <a:avLst/>
            <a:gdLst>
              <a:gd name="connsiteX0" fmla="*/ 1811282 w 4831122"/>
              <a:gd name="connsiteY0" fmla="*/ 0 h 3797857"/>
              <a:gd name="connsiteX1" fmla="*/ 4831122 w 4831122"/>
              <a:gd name="connsiteY1" fmla="*/ 0 h 3797857"/>
              <a:gd name="connsiteX2" fmla="*/ 3373262 w 4831122"/>
              <a:gd name="connsiteY2" fmla="*/ 3797857 h 3797857"/>
              <a:gd name="connsiteX3" fmla="*/ 0 w 4831122"/>
              <a:gd name="connsiteY3" fmla="*/ 3797857 h 3797857"/>
              <a:gd name="connsiteX4" fmla="*/ 142 w 4831122"/>
              <a:gd name="connsiteY4" fmla="*/ 3797488 h 3797857"/>
              <a:gd name="connsiteX5" fmla="*/ 353563 w 4831122"/>
              <a:gd name="connsiteY5" fmla="*/ 3797488 h 37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122" h="3797857">
                <a:moveTo>
                  <a:pt x="1811282" y="0"/>
                </a:moveTo>
                <a:lnTo>
                  <a:pt x="4831122" y="0"/>
                </a:lnTo>
                <a:lnTo>
                  <a:pt x="3373262" y="3797857"/>
                </a:lnTo>
                <a:lnTo>
                  <a:pt x="0" y="3797857"/>
                </a:lnTo>
                <a:lnTo>
                  <a:pt x="142" y="3797488"/>
                </a:lnTo>
                <a:lnTo>
                  <a:pt x="353563" y="379748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9DE4A39-A89A-F54C-BC63-4C1FDB8CF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39507" y="1683241"/>
            <a:ext cx="4831122" cy="3797857"/>
          </a:xfrm>
          <a:custGeom>
            <a:avLst/>
            <a:gdLst>
              <a:gd name="connsiteX0" fmla="*/ 1811282 w 4831122"/>
              <a:gd name="connsiteY0" fmla="*/ 0 h 3797857"/>
              <a:gd name="connsiteX1" fmla="*/ 4831122 w 4831122"/>
              <a:gd name="connsiteY1" fmla="*/ 0 h 3797857"/>
              <a:gd name="connsiteX2" fmla="*/ 3373262 w 4831122"/>
              <a:gd name="connsiteY2" fmla="*/ 3797857 h 3797857"/>
              <a:gd name="connsiteX3" fmla="*/ 0 w 4831122"/>
              <a:gd name="connsiteY3" fmla="*/ 3797857 h 3797857"/>
              <a:gd name="connsiteX4" fmla="*/ 142 w 4831122"/>
              <a:gd name="connsiteY4" fmla="*/ 3797488 h 3797857"/>
              <a:gd name="connsiteX5" fmla="*/ 353563 w 4831122"/>
              <a:gd name="connsiteY5" fmla="*/ 3797488 h 37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1122" h="3797857">
                <a:moveTo>
                  <a:pt x="1811282" y="0"/>
                </a:moveTo>
                <a:lnTo>
                  <a:pt x="4831122" y="0"/>
                </a:lnTo>
                <a:lnTo>
                  <a:pt x="3373262" y="3797857"/>
                </a:lnTo>
                <a:lnTo>
                  <a:pt x="0" y="3797857"/>
                </a:lnTo>
                <a:lnTo>
                  <a:pt x="142" y="3797488"/>
                </a:lnTo>
                <a:lnTo>
                  <a:pt x="353563" y="379748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E3B42A-18E8-D84B-81F4-D73B9D0A9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99396A-5E58-764C-9CC8-BF4C4BFDC3A3}"/>
              </a:ext>
            </a:extLst>
          </p:cNvPr>
          <p:cNvSpPr/>
          <p:nvPr userDrawn="1"/>
        </p:nvSpPr>
        <p:spPr>
          <a:xfrm>
            <a:off x="-9051" y="1683241"/>
            <a:ext cx="2335634" cy="3797491"/>
          </a:xfrm>
          <a:custGeom>
            <a:avLst/>
            <a:gdLst>
              <a:gd name="connsiteX0" fmla="*/ 0 w 2335634"/>
              <a:gd name="connsiteY0" fmla="*/ 0 h 3797491"/>
              <a:gd name="connsiteX1" fmla="*/ 2335634 w 2335634"/>
              <a:gd name="connsiteY1" fmla="*/ 0 h 3797491"/>
              <a:gd name="connsiteX2" fmla="*/ 877914 w 2335634"/>
              <a:gd name="connsiteY2" fmla="*/ 3797491 h 3797491"/>
              <a:gd name="connsiteX3" fmla="*/ 0 w 2335634"/>
              <a:gd name="connsiteY3" fmla="*/ 3797491 h 3797491"/>
              <a:gd name="connsiteX4" fmla="*/ 0 w 2335634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634" h="3797491">
                <a:moveTo>
                  <a:pt x="0" y="0"/>
                </a:moveTo>
                <a:lnTo>
                  <a:pt x="2335634" y="0"/>
                </a:lnTo>
                <a:lnTo>
                  <a:pt x="877914" y="3797491"/>
                </a:lnTo>
                <a:lnTo>
                  <a:pt x="0" y="3797491"/>
                </a:lnTo>
                <a:lnTo>
                  <a:pt x="0" y="0"/>
                </a:lnTo>
                <a:close/>
              </a:path>
            </a:pathLst>
          </a:cu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1D24D5-E910-984E-AA78-BC1A4237C639}"/>
              </a:ext>
            </a:extLst>
          </p:cNvPr>
          <p:cNvSpPr/>
          <p:nvPr userDrawn="1"/>
        </p:nvSpPr>
        <p:spPr>
          <a:xfrm>
            <a:off x="10577680" y="1683242"/>
            <a:ext cx="1627775" cy="3797491"/>
          </a:xfrm>
          <a:custGeom>
            <a:avLst/>
            <a:gdLst>
              <a:gd name="connsiteX0" fmla="*/ 1457720 w 1627775"/>
              <a:gd name="connsiteY0" fmla="*/ 0 h 3797491"/>
              <a:gd name="connsiteX1" fmla="*/ 1627775 w 1627775"/>
              <a:gd name="connsiteY1" fmla="*/ 0 h 3797491"/>
              <a:gd name="connsiteX2" fmla="*/ 1627775 w 1627775"/>
              <a:gd name="connsiteY2" fmla="*/ 3797491 h 3797491"/>
              <a:gd name="connsiteX3" fmla="*/ 0 w 1627775"/>
              <a:gd name="connsiteY3" fmla="*/ 3797491 h 3797491"/>
              <a:gd name="connsiteX4" fmla="*/ 1457720 w 1627775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775" h="3797491">
                <a:moveTo>
                  <a:pt x="1457720" y="0"/>
                </a:moveTo>
                <a:lnTo>
                  <a:pt x="1627775" y="0"/>
                </a:lnTo>
                <a:lnTo>
                  <a:pt x="1627775" y="3797491"/>
                </a:lnTo>
                <a:lnTo>
                  <a:pt x="0" y="3797491"/>
                </a:lnTo>
                <a:lnTo>
                  <a:pt x="1457720" y="0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5C4C2C-E231-C44A-80BE-7432E850E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" y="5792355"/>
            <a:ext cx="12204700" cy="372137"/>
          </a:xfrm>
        </p:spPr>
        <p:txBody>
          <a:bodyPr/>
          <a:lstStyle>
            <a:lvl1pPr marL="0" indent="0" algn="ctr">
              <a:buNone/>
              <a:defRPr lang="en-US" sz="2400" b="0" i="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E5FDFBC-9E53-EA49-9D09-4F23E933BD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58F0108-C91F-D5C3-7677-FBADBE72B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7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D2E08D28-D42B-E2E6-4409-9F36C14AB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9168" y="1683241"/>
            <a:ext cx="11196752" cy="3797857"/>
          </a:xfrm>
          <a:custGeom>
            <a:avLst/>
            <a:gdLst>
              <a:gd name="connsiteX0" fmla="*/ 1811282 w 4831122"/>
              <a:gd name="connsiteY0" fmla="*/ 0 h 3797857"/>
              <a:gd name="connsiteX1" fmla="*/ 4831122 w 4831122"/>
              <a:gd name="connsiteY1" fmla="*/ 0 h 3797857"/>
              <a:gd name="connsiteX2" fmla="*/ 3373262 w 4831122"/>
              <a:gd name="connsiteY2" fmla="*/ 3797857 h 3797857"/>
              <a:gd name="connsiteX3" fmla="*/ 0 w 4831122"/>
              <a:gd name="connsiteY3" fmla="*/ 3797857 h 3797857"/>
              <a:gd name="connsiteX4" fmla="*/ 142 w 4831122"/>
              <a:gd name="connsiteY4" fmla="*/ 3797488 h 3797857"/>
              <a:gd name="connsiteX5" fmla="*/ 353563 w 4831122"/>
              <a:gd name="connsiteY5" fmla="*/ 3797488 h 3797857"/>
              <a:gd name="connsiteX0" fmla="*/ 1811282 w 11196752"/>
              <a:gd name="connsiteY0" fmla="*/ 0 h 3797857"/>
              <a:gd name="connsiteX1" fmla="*/ 11196752 w 11196752"/>
              <a:gd name="connsiteY1" fmla="*/ 0 h 3797857"/>
              <a:gd name="connsiteX2" fmla="*/ 3373262 w 11196752"/>
              <a:gd name="connsiteY2" fmla="*/ 3797857 h 3797857"/>
              <a:gd name="connsiteX3" fmla="*/ 0 w 11196752"/>
              <a:gd name="connsiteY3" fmla="*/ 3797857 h 3797857"/>
              <a:gd name="connsiteX4" fmla="*/ 142 w 11196752"/>
              <a:gd name="connsiteY4" fmla="*/ 3797488 h 3797857"/>
              <a:gd name="connsiteX5" fmla="*/ 353563 w 11196752"/>
              <a:gd name="connsiteY5" fmla="*/ 3797488 h 3797857"/>
              <a:gd name="connsiteX6" fmla="*/ 1811282 w 11196752"/>
              <a:gd name="connsiteY6" fmla="*/ 0 h 3797857"/>
              <a:gd name="connsiteX0" fmla="*/ 1811282 w 11196752"/>
              <a:gd name="connsiteY0" fmla="*/ 0 h 3797857"/>
              <a:gd name="connsiteX1" fmla="*/ 11196752 w 11196752"/>
              <a:gd name="connsiteY1" fmla="*/ 0 h 3797857"/>
              <a:gd name="connsiteX2" fmla="*/ 9738893 w 11196752"/>
              <a:gd name="connsiteY2" fmla="*/ 3797857 h 3797857"/>
              <a:gd name="connsiteX3" fmla="*/ 0 w 11196752"/>
              <a:gd name="connsiteY3" fmla="*/ 3797857 h 3797857"/>
              <a:gd name="connsiteX4" fmla="*/ 142 w 11196752"/>
              <a:gd name="connsiteY4" fmla="*/ 3797488 h 3797857"/>
              <a:gd name="connsiteX5" fmla="*/ 353563 w 11196752"/>
              <a:gd name="connsiteY5" fmla="*/ 3797488 h 3797857"/>
              <a:gd name="connsiteX6" fmla="*/ 1811282 w 11196752"/>
              <a:gd name="connsiteY6" fmla="*/ 0 h 3797857"/>
              <a:gd name="connsiteX0" fmla="*/ 1811282 w 11196752"/>
              <a:gd name="connsiteY0" fmla="*/ 0 h 3797857"/>
              <a:gd name="connsiteX1" fmla="*/ 11196752 w 11196752"/>
              <a:gd name="connsiteY1" fmla="*/ 0 h 3797857"/>
              <a:gd name="connsiteX2" fmla="*/ 9738893 w 11196752"/>
              <a:gd name="connsiteY2" fmla="*/ 3797857 h 3797857"/>
              <a:gd name="connsiteX3" fmla="*/ 0 w 11196752"/>
              <a:gd name="connsiteY3" fmla="*/ 3797857 h 3797857"/>
              <a:gd name="connsiteX4" fmla="*/ 142 w 11196752"/>
              <a:gd name="connsiteY4" fmla="*/ 3797488 h 3797857"/>
              <a:gd name="connsiteX5" fmla="*/ 353563 w 11196752"/>
              <a:gd name="connsiteY5" fmla="*/ 3797488 h 3797857"/>
              <a:gd name="connsiteX6" fmla="*/ 1811282 w 11196752"/>
              <a:gd name="connsiteY6" fmla="*/ 0 h 379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6752" h="3797857">
                <a:moveTo>
                  <a:pt x="1811282" y="0"/>
                </a:moveTo>
                <a:lnTo>
                  <a:pt x="11196752" y="0"/>
                </a:lnTo>
                <a:lnTo>
                  <a:pt x="9738893" y="3797857"/>
                </a:lnTo>
                <a:lnTo>
                  <a:pt x="0" y="3797857"/>
                </a:lnTo>
                <a:cubicBezTo>
                  <a:pt x="47" y="3797734"/>
                  <a:pt x="95" y="3797611"/>
                  <a:pt x="142" y="3797488"/>
                </a:cubicBezTo>
                <a:lnTo>
                  <a:pt x="353563" y="3797488"/>
                </a:lnTo>
                <a:lnTo>
                  <a:pt x="1811282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2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77A19D8-4923-248C-B80E-117E575FF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8282" y="6356350"/>
            <a:ext cx="2743200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2B93397-FD83-7B0C-D9D7-81A77649C8A8}"/>
              </a:ext>
            </a:extLst>
          </p:cNvPr>
          <p:cNvSpPr/>
          <p:nvPr userDrawn="1"/>
        </p:nvSpPr>
        <p:spPr>
          <a:xfrm>
            <a:off x="-9051" y="1683241"/>
            <a:ext cx="2335634" cy="3797491"/>
          </a:xfrm>
          <a:custGeom>
            <a:avLst/>
            <a:gdLst>
              <a:gd name="connsiteX0" fmla="*/ 0 w 2335634"/>
              <a:gd name="connsiteY0" fmla="*/ 0 h 3797491"/>
              <a:gd name="connsiteX1" fmla="*/ 2335634 w 2335634"/>
              <a:gd name="connsiteY1" fmla="*/ 0 h 3797491"/>
              <a:gd name="connsiteX2" fmla="*/ 877914 w 2335634"/>
              <a:gd name="connsiteY2" fmla="*/ 3797491 h 3797491"/>
              <a:gd name="connsiteX3" fmla="*/ 0 w 2335634"/>
              <a:gd name="connsiteY3" fmla="*/ 3797491 h 3797491"/>
              <a:gd name="connsiteX4" fmla="*/ 0 w 2335634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634" h="3797491">
                <a:moveTo>
                  <a:pt x="0" y="0"/>
                </a:moveTo>
                <a:lnTo>
                  <a:pt x="2335634" y="0"/>
                </a:lnTo>
                <a:lnTo>
                  <a:pt x="877914" y="3797491"/>
                </a:lnTo>
                <a:lnTo>
                  <a:pt x="0" y="3797491"/>
                </a:lnTo>
                <a:lnTo>
                  <a:pt x="0" y="0"/>
                </a:lnTo>
                <a:close/>
              </a:path>
            </a:pathLst>
          </a:cu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951A5C-BB57-E3CB-2660-B6DF4C038840}"/>
              </a:ext>
            </a:extLst>
          </p:cNvPr>
          <p:cNvSpPr/>
          <p:nvPr userDrawn="1"/>
        </p:nvSpPr>
        <p:spPr>
          <a:xfrm>
            <a:off x="10577680" y="1683242"/>
            <a:ext cx="1627775" cy="3797491"/>
          </a:xfrm>
          <a:custGeom>
            <a:avLst/>
            <a:gdLst>
              <a:gd name="connsiteX0" fmla="*/ 1457720 w 1627775"/>
              <a:gd name="connsiteY0" fmla="*/ 0 h 3797491"/>
              <a:gd name="connsiteX1" fmla="*/ 1627775 w 1627775"/>
              <a:gd name="connsiteY1" fmla="*/ 0 h 3797491"/>
              <a:gd name="connsiteX2" fmla="*/ 1627775 w 1627775"/>
              <a:gd name="connsiteY2" fmla="*/ 3797491 h 3797491"/>
              <a:gd name="connsiteX3" fmla="*/ 0 w 1627775"/>
              <a:gd name="connsiteY3" fmla="*/ 3797491 h 3797491"/>
              <a:gd name="connsiteX4" fmla="*/ 1457720 w 1627775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775" h="3797491">
                <a:moveTo>
                  <a:pt x="1457720" y="0"/>
                </a:moveTo>
                <a:lnTo>
                  <a:pt x="1627775" y="0"/>
                </a:lnTo>
                <a:lnTo>
                  <a:pt x="1627775" y="3797491"/>
                </a:lnTo>
                <a:lnTo>
                  <a:pt x="0" y="3797491"/>
                </a:lnTo>
                <a:lnTo>
                  <a:pt x="1457720" y="0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B95F4BE-CA85-5B83-A573-4517EB249B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" y="5792355"/>
            <a:ext cx="12204700" cy="372137"/>
          </a:xfrm>
        </p:spPr>
        <p:txBody>
          <a:bodyPr/>
          <a:lstStyle>
            <a:lvl1pPr marL="0" indent="0" algn="ctr">
              <a:buNone/>
              <a:defRPr lang="en-US" sz="2400" b="0" i="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40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4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AF89CC-6799-54D7-01EC-5793E01E7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C0CD242-D380-3BE5-B9F9-DAEA96DF7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9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A6706-B434-5B42-91E1-DA488912F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5078" y="6122664"/>
            <a:ext cx="2743200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5C905F4-FDDC-6E44-BFB3-609050AAD296}"/>
              </a:ext>
            </a:extLst>
          </p:cNvPr>
          <p:cNvSpPr/>
          <p:nvPr userDrawn="1"/>
        </p:nvSpPr>
        <p:spPr>
          <a:xfrm>
            <a:off x="-13638" y="0"/>
            <a:ext cx="12205638" cy="6858000"/>
          </a:xfrm>
          <a:custGeom>
            <a:avLst/>
            <a:gdLst>
              <a:gd name="connsiteX0" fmla="*/ 313556 w 12177895"/>
              <a:gd name="connsiteY0" fmla="*/ 320040 h 6858000"/>
              <a:gd name="connsiteX1" fmla="*/ 313556 w 12177895"/>
              <a:gd name="connsiteY1" fmla="*/ 6530340 h 6858000"/>
              <a:gd name="connsiteX2" fmla="*/ 11880716 w 12177895"/>
              <a:gd name="connsiteY2" fmla="*/ 6530340 h 6858000"/>
              <a:gd name="connsiteX3" fmla="*/ 11880716 w 12177895"/>
              <a:gd name="connsiteY3" fmla="*/ 320040 h 6858000"/>
              <a:gd name="connsiteX4" fmla="*/ 0 w 12177895"/>
              <a:gd name="connsiteY4" fmla="*/ 0 h 6858000"/>
              <a:gd name="connsiteX5" fmla="*/ 12177895 w 12177895"/>
              <a:gd name="connsiteY5" fmla="*/ 0 h 6858000"/>
              <a:gd name="connsiteX6" fmla="*/ 12177895 w 12177895"/>
              <a:gd name="connsiteY6" fmla="*/ 6858000 h 6858000"/>
              <a:gd name="connsiteX7" fmla="*/ 0 w 1217789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7895" h="6858000">
                <a:moveTo>
                  <a:pt x="313556" y="320040"/>
                </a:moveTo>
                <a:lnTo>
                  <a:pt x="313556" y="6530340"/>
                </a:lnTo>
                <a:lnTo>
                  <a:pt x="11880716" y="6530340"/>
                </a:lnTo>
                <a:lnTo>
                  <a:pt x="11880716" y="320040"/>
                </a:lnTo>
                <a:close/>
                <a:moveTo>
                  <a:pt x="0" y="0"/>
                </a:moveTo>
                <a:lnTo>
                  <a:pt x="12177895" y="0"/>
                </a:lnTo>
                <a:lnTo>
                  <a:pt x="121778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300105BC-6119-F645-AE7E-6D002C7033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0759" y="2046514"/>
            <a:ext cx="10870481" cy="407106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B2F9DA-A5E1-7D42-8C74-8C0C873A1D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759" y="764697"/>
            <a:ext cx="888361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98C71BA-E83C-024C-9A09-8FD2642DA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805212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Rever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7762" y="6315559"/>
            <a:ext cx="1000933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F1ECB3D-AA73-984B-837D-3DF58C41D9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0373" y="2046514"/>
            <a:ext cx="11509052" cy="4268561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233F0F-B8B1-8347-B562-811959EF61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373" y="581351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1CF712B-962E-3AC1-4530-CFADF92CE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9260"/>
            <a:ext cx="2084828" cy="5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Revers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48AA9BD0-8B99-4015-E634-B92A3A7430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8" y="1691063"/>
            <a:ext cx="11029123" cy="4268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DE585-576F-2203-2225-DB2427A6D6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360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7762" y="6315559"/>
            <a:ext cx="1000933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F1ECB3D-AA73-984B-837D-3DF58C41D9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1686560"/>
            <a:ext cx="11033761" cy="462851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B28052-A116-5910-DA9C-2BF530C85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21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C88549-4B03-AA43-841C-5194CA7FEC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268CD92-C288-01B9-3258-FDD86EEA4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9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96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05E038-14A9-C044-AE37-90175F7BC8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F82118-F28A-AC55-ED1C-EE2F5AFA1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97" y="1556670"/>
            <a:ext cx="2648282" cy="899211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97" y="2505075"/>
            <a:ext cx="2648282" cy="3775380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 b="0" i="0"/>
            </a:lvl4pPr>
            <a:lvl5pPr>
              <a:defRPr sz="18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05E038-14A9-C044-AE37-90175F7BC8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ECF13CA-E7DD-4A44-840D-B96EF3D6868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167425" y="1542262"/>
            <a:ext cx="2648282" cy="899211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1F0D681-0D8B-8A43-8978-A856FE13A8F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167425" y="2505075"/>
            <a:ext cx="2648282" cy="3775380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 b="0" i="0"/>
            </a:lvl4pPr>
            <a:lvl5pPr>
              <a:defRPr sz="18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AC07853-ABC9-0B47-848C-8DDFABB5DF4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21415" y="1542262"/>
            <a:ext cx="2648282" cy="899211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B29D7FE-87B3-3D43-B743-BA935EF15FA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21415" y="2505075"/>
            <a:ext cx="2648282" cy="3775380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 b="0" i="0"/>
            </a:lvl4pPr>
            <a:lvl5pPr>
              <a:defRPr sz="18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8D1537-8B1C-0F40-8A10-2694E0B6697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475406" y="1542262"/>
            <a:ext cx="2648282" cy="899211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6E0C075-D85A-7440-9938-9FB43907181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75406" y="2505075"/>
            <a:ext cx="2648282" cy="3775380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  <a:lvl3pPr>
              <a:defRPr sz="1800" b="0" i="0"/>
            </a:lvl3pPr>
            <a:lvl4pPr>
              <a:defRPr sz="1800" b="0" i="0"/>
            </a:lvl4pPr>
            <a:lvl5pPr>
              <a:defRPr sz="18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827D7643-8F76-D74C-B9CC-98E612A259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38282" y="6356350"/>
            <a:ext cx="2743200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B88786-E0D5-5CDC-976C-238224415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2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C2E4E5-50D4-D44C-8D66-FDA24E1A92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D49FFE-BCBF-65AD-4B38-7C01AA833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88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2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F944640-9B90-297A-5A20-99C21B5F8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48" y="2201444"/>
            <a:ext cx="2885503" cy="170992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18FD96B-F85F-5725-A577-8D99BD7036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7700" y="4632105"/>
            <a:ext cx="3254064" cy="2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39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07762" y="6315559"/>
            <a:ext cx="1000933" cy="365125"/>
          </a:xfrm>
        </p:spPr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F1ECB3D-AA73-984B-837D-3DF58C41D9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1686560"/>
            <a:ext cx="11033761" cy="462851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85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13E84-4A62-384F-B7E4-495E87ECC20F}"/>
              </a:ext>
            </a:extLst>
          </p:cNvPr>
          <p:cNvSpPr/>
          <p:nvPr userDrawn="1"/>
        </p:nvSpPr>
        <p:spPr>
          <a:xfrm>
            <a:off x="-25870" y="-29981"/>
            <a:ext cx="3453620" cy="6887981"/>
          </a:xfrm>
          <a:prstGeom prst="rect">
            <a:avLst/>
          </a:pr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B48AC0-B16F-2C4A-B5D2-DDFD5BFE4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06152" y="667790"/>
            <a:ext cx="8275330" cy="1360487"/>
          </a:xfrm>
        </p:spPr>
        <p:txBody>
          <a:bodyPr/>
          <a:lstStyle>
            <a:lvl1pPr marL="0" indent="0" algn="ctr">
              <a:buNone/>
              <a:defRPr lang="en-US" sz="4000" b="0" i="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4000" b="1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4000" b="1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4000" b="1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4000" b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7B6C6D5-511A-D145-A93B-DAFB18CF37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06813" y="2152650"/>
            <a:ext cx="8274050" cy="4568825"/>
          </a:xfr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b="0" i="0">
                <a:latin typeface="Century Gothic" panose="020B0502020202020204" pitchFamily="34" charset="0"/>
              </a:defRPr>
            </a:lvl3pPr>
            <a:lvl4pPr>
              <a:defRPr b="0" i="0">
                <a:latin typeface="Century Gothic" panose="020B0502020202020204" pitchFamily="34" charset="0"/>
              </a:defRPr>
            </a:lvl4pPr>
            <a:lvl5pPr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CF76503-C372-2843-859D-6450CCAB40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5400" y="667790"/>
            <a:ext cx="3452813" cy="1321709"/>
          </a:xfrm>
        </p:spPr>
        <p:txBody>
          <a:bodyPr>
            <a:noAutofit/>
          </a:bodyPr>
          <a:lstStyle>
            <a:lvl1pPr marL="0" indent="0" algn="ctr">
              <a:buNone/>
              <a:defRPr lang="en-US" sz="4000" b="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94FFD88-9A43-0F4C-9040-B5F95B0E23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137" y="2285033"/>
            <a:ext cx="2978150" cy="27908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0" i="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C0433B7-B038-2860-F3D9-67653080A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219" y="5232400"/>
            <a:ext cx="1437986" cy="8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64DDAE6-EA29-0845-9CB1-ACAA73FF7040}"/>
              </a:ext>
            </a:extLst>
          </p:cNvPr>
          <p:cNvSpPr/>
          <p:nvPr userDrawn="1"/>
        </p:nvSpPr>
        <p:spPr>
          <a:xfrm>
            <a:off x="0" y="0"/>
            <a:ext cx="6655544" cy="6883065"/>
          </a:xfrm>
          <a:custGeom>
            <a:avLst/>
            <a:gdLst>
              <a:gd name="connsiteX0" fmla="*/ 6655544 w 6655544"/>
              <a:gd name="connsiteY0" fmla="*/ 0 h 6883065"/>
              <a:gd name="connsiteX1" fmla="*/ 4013638 w 6655544"/>
              <a:gd name="connsiteY1" fmla="*/ 6882400 h 6883065"/>
              <a:gd name="connsiteX2" fmla="*/ 0 w 6655544"/>
              <a:gd name="connsiteY2" fmla="*/ 6883065 h 6883065"/>
              <a:gd name="connsiteX3" fmla="*/ 0 w 6655544"/>
              <a:gd name="connsiteY3" fmla="*/ 1104 h 6883065"/>
              <a:gd name="connsiteX4" fmla="*/ 6655544 w 6655544"/>
              <a:gd name="connsiteY4" fmla="*/ 0 h 688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5544" h="6883065">
                <a:moveTo>
                  <a:pt x="6655544" y="0"/>
                </a:moveTo>
                <a:lnTo>
                  <a:pt x="4013638" y="6882400"/>
                </a:lnTo>
                <a:lnTo>
                  <a:pt x="0" y="6883065"/>
                </a:lnTo>
                <a:lnTo>
                  <a:pt x="0" y="1104"/>
                </a:lnTo>
                <a:lnTo>
                  <a:pt x="6655544" y="0"/>
                </a:lnTo>
                <a:close/>
              </a:path>
            </a:pathLst>
          </a:cu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F02DB8-E2ED-FD4C-9D4D-780E41D916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5852" y="0"/>
            <a:ext cx="7956149" cy="6858000"/>
          </a:xfrm>
          <a:custGeom>
            <a:avLst/>
            <a:gdLst>
              <a:gd name="connsiteX0" fmla="*/ 2638197 w 7956149"/>
              <a:gd name="connsiteY0" fmla="*/ 0 h 6858000"/>
              <a:gd name="connsiteX1" fmla="*/ 7956149 w 7956149"/>
              <a:gd name="connsiteY1" fmla="*/ 0 h 6858000"/>
              <a:gd name="connsiteX2" fmla="*/ 7956149 w 7956149"/>
              <a:gd name="connsiteY2" fmla="*/ 6858000 h 6858000"/>
              <a:gd name="connsiteX3" fmla="*/ 0 w 79561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6149" h="6858000">
                <a:moveTo>
                  <a:pt x="2638197" y="0"/>
                </a:moveTo>
                <a:lnTo>
                  <a:pt x="7956149" y="0"/>
                </a:lnTo>
                <a:lnTo>
                  <a:pt x="79561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488D5A6-1945-B947-8A4D-8F181A4A7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373" y="436509"/>
            <a:ext cx="6483312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70AC383-86B1-6644-9E9A-0FA7FCCD06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0050" y="1771650"/>
            <a:ext cx="5429340" cy="3584575"/>
          </a:xfrm>
          <a:custGeom>
            <a:avLst/>
            <a:gdLst>
              <a:gd name="connsiteX0" fmla="*/ 0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340" h="3584575">
                <a:moveTo>
                  <a:pt x="0" y="0"/>
                </a:moveTo>
                <a:lnTo>
                  <a:pt x="5429340" y="0"/>
                </a:lnTo>
                <a:lnTo>
                  <a:pt x="4053350" y="3584575"/>
                </a:lnTo>
                <a:lnTo>
                  <a:pt x="0" y="35845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  <a:lvl2pPr>
              <a:defRPr sz="2400" b="0" i="0">
                <a:solidFill>
                  <a:schemeClr val="bg1"/>
                </a:solidFill>
              </a:defRPr>
            </a:lvl2pPr>
            <a:lvl3pPr>
              <a:defRPr sz="2400" b="0" i="0">
                <a:solidFill>
                  <a:schemeClr val="bg1"/>
                </a:solidFill>
              </a:defRPr>
            </a:lvl3pPr>
            <a:lvl4pPr>
              <a:defRPr sz="2400" b="0" i="0">
                <a:solidFill>
                  <a:schemeClr val="bg1"/>
                </a:solidFill>
              </a:defRPr>
            </a:lvl4pPr>
            <a:lvl5pPr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F6C3073-1710-5442-2984-695DA4E5A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71" y="5975189"/>
            <a:ext cx="2819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DB180-1382-C848-8D10-DCD66A57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960E9-2916-5542-B73F-4B49E6CF655F}"/>
              </a:ext>
            </a:extLst>
          </p:cNvPr>
          <p:cNvSpPr/>
          <p:nvPr userDrawn="1"/>
        </p:nvSpPr>
        <p:spPr>
          <a:xfrm>
            <a:off x="636104" y="2570922"/>
            <a:ext cx="3299792" cy="3816626"/>
          </a:xfrm>
          <a:prstGeom prst="rect">
            <a:avLst/>
          </a:pr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1EA26-3F07-9F47-AC2D-11B796CA1AE9}"/>
              </a:ext>
            </a:extLst>
          </p:cNvPr>
          <p:cNvSpPr/>
          <p:nvPr userDrawn="1"/>
        </p:nvSpPr>
        <p:spPr>
          <a:xfrm>
            <a:off x="4439478" y="2570922"/>
            <a:ext cx="3299792" cy="3816626"/>
          </a:xfrm>
          <a:prstGeom prst="rect">
            <a:avLst/>
          </a:pr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4D52F-F5E5-DD41-989D-1A679F93391A}"/>
              </a:ext>
            </a:extLst>
          </p:cNvPr>
          <p:cNvSpPr/>
          <p:nvPr userDrawn="1"/>
        </p:nvSpPr>
        <p:spPr>
          <a:xfrm>
            <a:off x="8242851" y="2570922"/>
            <a:ext cx="3299792" cy="3816626"/>
          </a:xfrm>
          <a:prstGeom prst="rect">
            <a:avLst/>
          </a:pr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A858B7D-C34D-7C4F-A65E-45015A34A9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24402" y="1641607"/>
            <a:ext cx="1703111" cy="20542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8E8DE82-BC4B-6642-8B36-A790A994E2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836" y="3920226"/>
            <a:ext cx="3026422" cy="617537"/>
          </a:xfrm>
        </p:spPr>
        <p:txBody>
          <a:bodyPr/>
          <a:lstStyle>
            <a:lvl1pPr marL="0" indent="0" algn="ctr">
              <a:buNone/>
              <a:defRPr lang="en-US" sz="2000" b="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</a:t>
            </a:r>
            <a:br>
              <a:rPr lang="en-US"/>
            </a:br>
            <a:r>
              <a:rPr lang="en-US"/>
              <a:t>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3ECCB32-5B89-644A-8FF4-8EE84B7142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836" y="4637088"/>
            <a:ext cx="3026422" cy="1612041"/>
          </a:xfrm>
        </p:spPr>
        <p:txBody>
          <a:bodyPr/>
          <a:lstStyle>
            <a:lvl1pPr marL="0" indent="0" algn="ctr">
              <a:buNone/>
              <a:defRPr lang="en-US" sz="1800" b="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3">
            <a:extLst>
              <a:ext uri="{FF2B5EF4-FFF2-40B4-BE49-F238E27FC236}">
                <a16:creationId xmlns:a16="http://schemas.microsoft.com/office/drawing/2014/main" id="{60136BED-B4DA-3041-90DF-5F32C234A42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235751" y="1641607"/>
            <a:ext cx="1703111" cy="20542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lang="en-US" sz="1600" b="0" i="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8CDEFAC2-90D1-1647-B9ED-91175BD4AF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8185" y="3920226"/>
            <a:ext cx="3026422" cy="617537"/>
          </a:xfrm>
        </p:spPr>
        <p:txBody>
          <a:bodyPr/>
          <a:lstStyle>
            <a:lvl1pPr marL="0" indent="0" algn="ctr">
              <a:buNone/>
              <a:defRPr lang="en-US" sz="2000" b="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</a:t>
            </a:r>
            <a:br>
              <a:rPr lang="en-US"/>
            </a:br>
            <a:r>
              <a:rPr lang="en-US"/>
              <a:t> TO EDIT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0AE9096-8FCE-0349-A03C-31C2F10794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8185" y="4637088"/>
            <a:ext cx="3026422" cy="1612041"/>
          </a:xfrm>
        </p:spPr>
        <p:txBody>
          <a:bodyPr/>
          <a:lstStyle>
            <a:lvl1pPr marL="0" indent="0" algn="ctr">
              <a:buNone/>
              <a:defRPr lang="en-US" sz="1800" b="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E82063F9-14C8-7844-894E-1EBB8BD674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22823" y="1641607"/>
            <a:ext cx="1703111" cy="20542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lang="en-US" sz="1600" b="0" i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14EEB4E7-AEC6-684E-81FD-AB14807FF2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5257" y="3920226"/>
            <a:ext cx="3026422" cy="617537"/>
          </a:xfrm>
        </p:spPr>
        <p:txBody>
          <a:bodyPr/>
          <a:lstStyle>
            <a:lvl1pPr marL="0" indent="0" algn="ctr">
              <a:buNone/>
              <a:defRPr lang="en-US" sz="2000" b="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defRPr lang="en-US" sz="2000" b="1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>
              <a:defRPr lang="en-US" sz="20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</a:t>
            </a:r>
            <a:br>
              <a:rPr lang="en-US"/>
            </a:br>
            <a:r>
              <a:rPr lang="en-US"/>
              <a:t> TO EDIT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82386C61-9B83-704A-A0DE-B47D35787E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5257" y="4637088"/>
            <a:ext cx="3026422" cy="1612041"/>
          </a:xfrm>
        </p:spPr>
        <p:txBody>
          <a:bodyPr/>
          <a:lstStyle>
            <a:lvl1pPr marL="0" indent="0" algn="ctr">
              <a:buNone/>
              <a:defRPr lang="en-US" sz="1800" b="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FC3E966-A769-B14C-8B3C-A2F049592F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437D5B9-3C85-3F47-4612-DCF3AE2B2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497CA-C2D5-AA48-8FA7-D1E8BCCC8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60636D-DDED-984D-823A-CF99CD3C3C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5852" y="0"/>
            <a:ext cx="7956149" cy="6858000"/>
          </a:xfrm>
          <a:custGeom>
            <a:avLst/>
            <a:gdLst>
              <a:gd name="connsiteX0" fmla="*/ 2638197 w 7956149"/>
              <a:gd name="connsiteY0" fmla="*/ 0 h 6858000"/>
              <a:gd name="connsiteX1" fmla="*/ 7956149 w 7956149"/>
              <a:gd name="connsiteY1" fmla="*/ 0 h 6858000"/>
              <a:gd name="connsiteX2" fmla="*/ 7956149 w 7956149"/>
              <a:gd name="connsiteY2" fmla="*/ 6858000 h 6858000"/>
              <a:gd name="connsiteX3" fmla="*/ 0 w 79561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6149" h="6858000">
                <a:moveTo>
                  <a:pt x="2638197" y="0"/>
                </a:moveTo>
                <a:lnTo>
                  <a:pt x="7956149" y="0"/>
                </a:lnTo>
                <a:lnTo>
                  <a:pt x="79561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7AFABF6-6DC7-0E4D-9F95-370A68D39F19}"/>
              </a:ext>
            </a:extLst>
          </p:cNvPr>
          <p:cNvSpPr/>
          <p:nvPr userDrawn="1"/>
        </p:nvSpPr>
        <p:spPr>
          <a:xfrm rot="1260000">
            <a:off x="5397925" y="-321142"/>
            <a:ext cx="349624" cy="7505851"/>
          </a:xfrm>
          <a:custGeom>
            <a:avLst/>
            <a:gdLst>
              <a:gd name="connsiteX0" fmla="*/ 0 w 349624"/>
              <a:gd name="connsiteY0" fmla="*/ 134208 h 7505851"/>
              <a:gd name="connsiteX1" fmla="*/ 349624 w 349624"/>
              <a:gd name="connsiteY1" fmla="*/ 0 h 7505851"/>
              <a:gd name="connsiteX2" fmla="*/ 349624 w 349624"/>
              <a:gd name="connsiteY2" fmla="*/ 7371643 h 7505851"/>
              <a:gd name="connsiteX3" fmla="*/ 0 w 349624"/>
              <a:gd name="connsiteY3" fmla="*/ 7505851 h 750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624" h="7505851">
                <a:moveTo>
                  <a:pt x="0" y="134208"/>
                </a:moveTo>
                <a:lnTo>
                  <a:pt x="349624" y="0"/>
                </a:lnTo>
                <a:lnTo>
                  <a:pt x="349624" y="7371643"/>
                </a:lnTo>
                <a:lnTo>
                  <a:pt x="0" y="7505851"/>
                </a:lnTo>
                <a:close/>
              </a:path>
            </a:pathLst>
          </a:custGeom>
          <a:solidFill>
            <a:srgbClr val="0D4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DF0948-884F-3048-A488-C5977B5C5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88" y="1564725"/>
            <a:ext cx="5300283" cy="744537"/>
          </a:xfrm>
        </p:spPr>
        <p:txBody>
          <a:bodyPr/>
          <a:lstStyle>
            <a:lvl1pPr marL="0" indent="0" algn="ctr">
              <a:buNone/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5400" b="0" i="0" kern="1200" dirty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230A3F6-05B0-114C-96C7-C5F6D6DF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288" y="2333538"/>
            <a:ext cx="5300283" cy="744537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b="0" i="0" kern="1200" dirty="0">
                <a:solidFill>
                  <a:srgbClr val="0D4DA8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5400" b="0" i="0" kern="1200" dirty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803C1D-ACE2-0F3D-F1CF-229FE4A3A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8782" y="4042760"/>
            <a:ext cx="2049294" cy="12143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B64C1D2-9FFE-120E-22A3-58DA7BA239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3870" y="5522594"/>
            <a:ext cx="1659117" cy="1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9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497CA-C2D5-AA48-8FA7-D1E8BCCC8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7DA0-DF71-7E43-B0BE-716D5FF45D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DF0948-884F-3048-A488-C5977B5C5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288" y="1564725"/>
            <a:ext cx="5300283" cy="744537"/>
          </a:xfrm>
        </p:spPr>
        <p:txBody>
          <a:bodyPr/>
          <a:lstStyle>
            <a:lvl1pPr marL="0" indent="0" algn="ctr">
              <a:buNone/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5400" b="0" i="0" kern="1200" dirty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230A3F6-05B0-114C-96C7-C5F6D6DF2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288" y="2333538"/>
            <a:ext cx="5300283" cy="744537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b="0" i="0" kern="1200" dirty="0">
                <a:solidFill>
                  <a:srgbClr val="0D4DA8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z="5400" b="0" i="0" kern="1200" dirty="0" smtClean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5400" b="0" i="0" kern="1200" dirty="0">
                <a:solidFill>
                  <a:srgbClr val="B7B09C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803C1D-ACE2-0F3D-F1CF-229FE4A3A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8782" y="4042760"/>
            <a:ext cx="2049294" cy="12143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B64C1D2-9FFE-120E-22A3-58DA7BA239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3870" y="5522594"/>
            <a:ext cx="1659117" cy="13452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5DED23-5E66-1C91-5EBA-7090349A0F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7388" y="0"/>
            <a:ext cx="642461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291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16531352-035B-0F42-8A6A-E4BB52BEA91D}"/>
              </a:ext>
            </a:extLst>
          </p:cNvPr>
          <p:cNvSpPr/>
          <p:nvPr userDrawn="1"/>
        </p:nvSpPr>
        <p:spPr>
          <a:xfrm>
            <a:off x="-5579" y="1641015"/>
            <a:ext cx="7343656" cy="4974141"/>
          </a:xfrm>
          <a:custGeom>
            <a:avLst/>
            <a:gdLst>
              <a:gd name="connsiteX0" fmla="*/ 0 w 7343656"/>
              <a:gd name="connsiteY0" fmla="*/ 0 h 4974141"/>
              <a:gd name="connsiteX1" fmla="*/ 4290296 w 7343656"/>
              <a:gd name="connsiteY1" fmla="*/ 0 h 4974141"/>
              <a:gd name="connsiteX2" fmla="*/ 5428149 w 7343656"/>
              <a:gd name="connsiteY2" fmla="*/ 0 h 4974141"/>
              <a:gd name="connsiteX3" fmla="*/ 7343656 w 7343656"/>
              <a:gd name="connsiteY3" fmla="*/ 0 h 4974141"/>
              <a:gd name="connsiteX4" fmla="*/ 5437988 w 7343656"/>
              <a:gd name="connsiteY4" fmla="*/ 4964437 h 4974141"/>
              <a:gd name="connsiteX5" fmla="*/ 5428149 w 7343656"/>
              <a:gd name="connsiteY5" fmla="*/ 4964437 h 4974141"/>
              <a:gd name="connsiteX6" fmla="*/ 5428149 w 7343656"/>
              <a:gd name="connsiteY6" fmla="*/ 4974141 h 4974141"/>
              <a:gd name="connsiteX7" fmla="*/ 0 w 7343656"/>
              <a:gd name="connsiteY7" fmla="*/ 4974141 h 49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656" h="4974141">
                <a:moveTo>
                  <a:pt x="0" y="0"/>
                </a:moveTo>
                <a:lnTo>
                  <a:pt x="4290296" y="0"/>
                </a:lnTo>
                <a:lnTo>
                  <a:pt x="5428149" y="0"/>
                </a:lnTo>
                <a:lnTo>
                  <a:pt x="7343656" y="0"/>
                </a:lnTo>
                <a:lnTo>
                  <a:pt x="5437988" y="4964437"/>
                </a:lnTo>
                <a:lnTo>
                  <a:pt x="5428149" y="4964437"/>
                </a:lnTo>
                <a:lnTo>
                  <a:pt x="5428149" y="4974141"/>
                </a:lnTo>
                <a:lnTo>
                  <a:pt x="0" y="4974141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C3650A-6F3B-954A-8F53-0F4B48ABCFAE}"/>
              </a:ext>
            </a:extLst>
          </p:cNvPr>
          <p:cNvSpPr/>
          <p:nvPr userDrawn="1"/>
        </p:nvSpPr>
        <p:spPr>
          <a:xfrm>
            <a:off x="10059861" y="1641015"/>
            <a:ext cx="2132140" cy="4974141"/>
          </a:xfrm>
          <a:custGeom>
            <a:avLst/>
            <a:gdLst>
              <a:gd name="connsiteX0" fmla="*/ 1457720 w 1627775"/>
              <a:gd name="connsiteY0" fmla="*/ 0 h 3797491"/>
              <a:gd name="connsiteX1" fmla="*/ 1627775 w 1627775"/>
              <a:gd name="connsiteY1" fmla="*/ 0 h 3797491"/>
              <a:gd name="connsiteX2" fmla="*/ 1627775 w 1627775"/>
              <a:gd name="connsiteY2" fmla="*/ 3797491 h 3797491"/>
              <a:gd name="connsiteX3" fmla="*/ 0 w 1627775"/>
              <a:gd name="connsiteY3" fmla="*/ 3797491 h 3797491"/>
              <a:gd name="connsiteX4" fmla="*/ 1457720 w 1627775"/>
              <a:gd name="connsiteY4" fmla="*/ 0 h 379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775" h="3797491">
                <a:moveTo>
                  <a:pt x="1457720" y="0"/>
                </a:moveTo>
                <a:lnTo>
                  <a:pt x="1627775" y="0"/>
                </a:lnTo>
                <a:lnTo>
                  <a:pt x="1627775" y="3797491"/>
                </a:lnTo>
                <a:lnTo>
                  <a:pt x="0" y="3797491"/>
                </a:lnTo>
                <a:lnTo>
                  <a:pt x="1457720" y="0"/>
                </a:lnTo>
                <a:close/>
              </a:path>
            </a:pathLst>
          </a:custGeom>
          <a:solidFill>
            <a:srgbClr val="0D4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Century Gothic" panose="020B0502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D443627-FCE5-BC45-84E9-BA77E8A333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8" y="1996944"/>
            <a:ext cx="6376829" cy="4270292"/>
          </a:xfrm>
          <a:custGeom>
            <a:avLst/>
            <a:gdLst>
              <a:gd name="connsiteX0" fmla="*/ 0 w 5429340"/>
              <a:gd name="connsiteY0" fmla="*/ 0 h 3584575"/>
              <a:gd name="connsiteX1" fmla="*/ 5429340 w 5429340"/>
              <a:gd name="connsiteY1" fmla="*/ 0 h 3584575"/>
              <a:gd name="connsiteX2" fmla="*/ 4053350 w 5429340"/>
              <a:gd name="connsiteY2" fmla="*/ 3584575 h 3584575"/>
              <a:gd name="connsiteX3" fmla="*/ 0 w 5429340"/>
              <a:gd name="connsiteY3" fmla="*/ 3584575 h 358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340" h="3584575">
                <a:moveTo>
                  <a:pt x="0" y="0"/>
                </a:moveTo>
                <a:lnTo>
                  <a:pt x="5429340" y="0"/>
                </a:lnTo>
                <a:lnTo>
                  <a:pt x="4053350" y="3584575"/>
                </a:lnTo>
                <a:lnTo>
                  <a:pt x="0" y="35845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  <a:lvl2pPr>
              <a:defRPr sz="2400" b="0" i="0">
                <a:solidFill>
                  <a:schemeClr val="bg1"/>
                </a:solidFill>
              </a:defRPr>
            </a:lvl2pPr>
            <a:lvl3pPr>
              <a:defRPr sz="2400" b="0" i="0">
                <a:solidFill>
                  <a:schemeClr val="bg1"/>
                </a:solidFill>
              </a:defRPr>
            </a:lvl3pPr>
            <a:lvl4pPr>
              <a:defRPr sz="2400" b="0" i="0">
                <a:solidFill>
                  <a:schemeClr val="bg1"/>
                </a:solidFill>
              </a:defRPr>
            </a:lvl4pPr>
            <a:lvl5pPr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A80FE-3E3E-3944-86D7-AA4C50783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25528" y="6124674"/>
            <a:ext cx="17568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667DA0-DF71-7E43-B0BE-716D5FF45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CD0608A-13B6-774D-8817-1FF019583A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47259" y="1632798"/>
            <a:ext cx="6299270" cy="4982357"/>
          </a:xfrm>
          <a:custGeom>
            <a:avLst/>
            <a:gdLst>
              <a:gd name="connsiteX0" fmla="*/ 1904686 w 6273378"/>
              <a:gd name="connsiteY0" fmla="*/ 0 h 4961878"/>
              <a:gd name="connsiteX1" fmla="*/ 6273378 w 6273378"/>
              <a:gd name="connsiteY1" fmla="*/ 0 h 4961878"/>
              <a:gd name="connsiteX2" fmla="*/ 4368692 w 6273378"/>
              <a:gd name="connsiteY2" fmla="*/ 4961878 h 4961878"/>
              <a:gd name="connsiteX3" fmla="*/ 0 w 6273378"/>
              <a:gd name="connsiteY3" fmla="*/ 4961878 h 496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3378" h="4961878">
                <a:moveTo>
                  <a:pt x="1904686" y="0"/>
                </a:moveTo>
                <a:lnTo>
                  <a:pt x="6273378" y="0"/>
                </a:lnTo>
                <a:lnTo>
                  <a:pt x="4368692" y="4961878"/>
                </a:lnTo>
                <a:lnTo>
                  <a:pt x="0" y="49618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600"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11BB21-7BA9-AD41-929E-6603951B78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" y="577546"/>
            <a:ext cx="8934773" cy="60187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400" b="0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A20EA5-D575-4EB3-D843-40457345B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327" y="618061"/>
            <a:ext cx="208337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159" y="558800"/>
            <a:ext cx="11216641" cy="812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59" y="1825625"/>
            <a:ext cx="112166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828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E667DA0-DF71-7E43-B0BE-716D5FF45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6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0" r:id="rId2"/>
    <p:sldLayoutId id="2147483685" r:id="rId3"/>
    <p:sldLayoutId id="2147483686" r:id="rId4"/>
    <p:sldLayoutId id="2147483687" r:id="rId5"/>
    <p:sldLayoutId id="2147483698" r:id="rId6"/>
    <p:sldLayoutId id="2147483699" r:id="rId7"/>
    <p:sldLayoutId id="2147483713" r:id="rId8"/>
    <p:sldLayoutId id="2147483700" r:id="rId9"/>
    <p:sldLayoutId id="2147483712" r:id="rId10"/>
    <p:sldLayoutId id="2147483715" r:id="rId11"/>
    <p:sldLayoutId id="2147483711" r:id="rId12"/>
    <p:sldLayoutId id="2147483704" r:id="rId13"/>
    <p:sldLayoutId id="2147483706" r:id="rId14"/>
    <p:sldLayoutId id="2147483701" r:id="rId15"/>
    <p:sldLayoutId id="2147483714" r:id="rId16"/>
    <p:sldLayoutId id="2147483703" r:id="rId17"/>
    <p:sldLayoutId id="2147483702" r:id="rId18"/>
    <p:sldLayoutId id="2147483707" r:id="rId19"/>
    <p:sldLayoutId id="2147483688" r:id="rId20"/>
    <p:sldLayoutId id="2147483705" r:id="rId21"/>
    <p:sldLayoutId id="2147483689" r:id="rId22"/>
    <p:sldLayoutId id="2147483690" r:id="rId23"/>
    <p:sldLayoutId id="2147483691" r:id="rId24"/>
    <p:sldLayoutId id="2147483697" r:id="rId25"/>
    <p:sldLayoutId id="214748371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bg2">
              <a:lumMod val="75000"/>
            </a:schemeClr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65000"/>
        <a:buFont typeface="Wingdings" pitchFamily="2" charset="2"/>
        <a:buChar char="q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itchFamily="2" charset="2"/>
        <a:buChar char="v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D7FB-4875-A01A-249E-0D45B6531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288" y="1564725"/>
            <a:ext cx="5300283" cy="744537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Maximizing Joint Density</a:t>
            </a:r>
          </a:p>
        </p:txBody>
      </p:sp>
      <p:pic>
        <p:nvPicPr>
          <p:cNvPr id="1028" name="Picture 4" descr="Birmingham Area Archives - ALDOT News Hub">
            <a:extLst>
              <a:ext uri="{FF2B5EF4-FFF2-40B4-BE49-F238E27FC236}">
                <a16:creationId xmlns:a16="http://schemas.microsoft.com/office/drawing/2014/main" id="{FC960783-8F19-0CDB-F0D3-AC5979B3D4BA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r="133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2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10025" y="1028700"/>
            <a:ext cx="4162425" cy="5269865"/>
            <a:chOff x="4010025" y="1028700"/>
            <a:chExt cx="4162425" cy="5269865"/>
          </a:xfrm>
        </p:grpSpPr>
        <p:sp>
          <p:nvSpPr>
            <p:cNvPr id="5" name="object 5"/>
            <p:cNvSpPr/>
            <p:nvPr/>
          </p:nvSpPr>
          <p:spPr>
            <a:xfrm>
              <a:off x="4010025" y="1028700"/>
              <a:ext cx="0" cy="5269865"/>
            </a:xfrm>
            <a:custGeom>
              <a:avLst/>
              <a:gdLst/>
              <a:ahLst/>
              <a:cxnLst/>
              <a:rect l="l" t="t" r="r" b="b"/>
              <a:pathLst>
                <a:path h="5269865">
                  <a:moveTo>
                    <a:pt x="0" y="0"/>
                  </a:moveTo>
                  <a:lnTo>
                    <a:pt x="0" y="5269445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72450" y="1028700"/>
              <a:ext cx="0" cy="5269865"/>
            </a:xfrm>
            <a:custGeom>
              <a:avLst/>
              <a:gdLst/>
              <a:ahLst/>
              <a:cxnLst/>
              <a:rect l="l" t="t" r="r" b="b"/>
              <a:pathLst>
                <a:path h="5269865">
                  <a:moveTo>
                    <a:pt x="0" y="0"/>
                  </a:moveTo>
                  <a:lnTo>
                    <a:pt x="0" y="5269445"/>
                  </a:lnTo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Pre-</a:t>
            </a:r>
            <a:r>
              <a:rPr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8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Arial"/>
                <a:cs typeface="Arial"/>
              </a:rPr>
              <a:t>Post-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Paving</a:t>
            </a:r>
            <a:r>
              <a:rPr sz="2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Technologies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6680" y="1166431"/>
            <a:ext cx="3873371" cy="22961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8593" y="3497326"/>
            <a:ext cx="171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Cutting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Back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Edge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7809" y="3497326"/>
            <a:ext cx="1176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Joint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Heater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6546" y="3497326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Longitudinal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Joint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Sealing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6210" y="3900459"/>
            <a:ext cx="108202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latin typeface="Calibri"/>
                <a:cs typeface="Calibri"/>
              </a:rPr>
              <a:t>Advantages</a:t>
            </a:r>
            <a:endParaRPr sz="1600" u="sng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6211" y="4167707"/>
            <a:ext cx="36690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Create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strong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through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adhesion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cold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joint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Lower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permeability at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20" dirty="0">
                <a:latin typeface="Calibri"/>
                <a:cs typeface="Calibri"/>
              </a:rPr>
              <a:t>joint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6680" y="5257201"/>
            <a:ext cx="126646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latin typeface="Calibri"/>
                <a:cs typeface="Calibri"/>
              </a:rPr>
              <a:t>Drawbacks</a:t>
            </a:r>
            <a:endParaRPr sz="1600" u="sng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2425" y="5523934"/>
            <a:ext cx="386842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Expensive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specialized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equipment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training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Little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improving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joint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density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Insufficient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term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lifecycle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128" y="3902837"/>
            <a:ext cx="13258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latin typeface="Calibri"/>
                <a:cs typeface="Calibri"/>
              </a:rPr>
              <a:t>Advantages</a:t>
            </a:r>
            <a:endParaRPr sz="1600" u="sng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128" y="4167707"/>
            <a:ext cx="36804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Cut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back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lowest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density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portion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 mat</a:t>
            </a:r>
            <a:r>
              <a:rPr sz="1600" spc="-25" dirty="0">
                <a:latin typeface="Calibri"/>
                <a:cs typeface="Calibri"/>
              </a:rPr>
              <a:t> for </a:t>
            </a:r>
            <a:r>
              <a:rPr sz="1600" dirty="0">
                <a:latin typeface="Calibri"/>
                <a:cs typeface="Calibri"/>
              </a:rPr>
              <a:t>higher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density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outside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edge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Leaves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vertical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joint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second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pass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400" y="5249234"/>
            <a:ext cx="105732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latin typeface="Calibri"/>
                <a:cs typeface="Calibri"/>
              </a:rPr>
              <a:t>Drawbacks</a:t>
            </a:r>
            <a:endParaRPr sz="1600" u="sng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607" y="5508977"/>
            <a:ext cx="324920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Wasted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material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financial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impact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Steering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roller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cutter</a:t>
            </a:r>
            <a:r>
              <a:rPr lang="en-US" sz="1600" spc="-10" dirty="0">
                <a:latin typeface="Calibri"/>
                <a:cs typeface="Calibri"/>
              </a:rPr>
              <a:t> is challenging 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Clean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cut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away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material</a:t>
            </a:r>
            <a:r>
              <a:rPr lang="en-US" sz="1600" spc="-10" dirty="0">
                <a:latin typeface="Calibri"/>
                <a:cs typeface="Calibri"/>
              </a:rPr>
              <a:t> is costly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4185" y="3910964"/>
            <a:ext cx="140992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latin typeface="Calibri"/>
                <a:cs typeface="Calibri"/>
              </a:rPr>
              <a:t>Advantages</a:t>
            </a:r>
            <a:endParaRPr sz="1600" u="sng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0355" y="4182815"/>
            <a:ext cx="35591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Reheating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cold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joint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allowing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mix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from </a:t>
            </a:r>
            <a:r>
              <a:rPr sz="1600" dirty="0">
                <a:latin typeface="Calibri"/>
                <a:cs typeface="Calibri"/>
              </a:rPr>
              <a:t>second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pass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rolled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softened </a:t>
            </a:r>
            <a:r>
              <a:rPr sz="1600" spc="-20" dirty="0">
                <a:latin typeface="Calibri"/>
                <a:cs typeface="Calibri"/>
              </a:rPr>
              <a:t>areas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24850" y="5269549"/>
            <a:ext cx="10503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latin typeface="Calibri"/>
                <a:cs typeface="Calibri"/>
              </a:rPr>
              <a:t>Drawbacks</a:t>
            </a:r>
            <a:endParaRPr sz="1600" u="sng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14053" y="5516246"/>
            <a:ext cx="381177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Slower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speeds/lower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production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Specialized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knowledge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up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operation</a:t>
            </a:r>
            <a:endParaRPr sz="16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Fueling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heating </a:t>
            </a:r>
            <a:r>
              <a:rPr sz="1600" spc="-10" dirty="0">
                <a:latin typeface="Calibri"/>
                <a:cs typeface="Calibri"/>
              </a:rPr>
              <a:t>apparatus</a:t>
            </a:r>
            <a:r>
              <a:rPr lang="en-US" sz="1600" spc="-10" dirty="0">
                <a:latin typeface="Calibri"/>
                <a:cs typeface="Calibri"/>
              </a:rPr>
              <a:t> and track delamination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6354" y="2059813"/>
            <a:ext cx="3800475" cy="3931920"/>
          </a:xfrm>
          <a:custGeom>
            <a:avLst/>
            <a:gdLst/>
            <a:ahLst/>
            <a:cxnLst/>
            <a:rect l="l" t="t" r="r" b="b"/>
            <a:pathLst>
              <a:path w="3800475" h="3931920">
                <a:moveTo>
                  <a:pt x="3800475" y="0"/>
                </a:moveTo>
                <a:lnTo>
                  <a:pt x="0" y="0"/>
                </a:lnTo>
                <a:lnTo>
                  <a:pt x="0" y="3931412"/>
                </a:lnTo>
                <a:lnTo>
                  <a:pt x="3800475" y="3931412"/>
                </a:lnTo>
                <a:lnTo>
                  <a:pt x="3800475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5826" y="2905379"/>
            <a:ext cx="3800475" cy="3086100"/>
          </a:xfrm>
          <a:custGeom>
            <a:avLst/>
            <a:gdLst/>
            <a:ahLst/>
            <a:cxnLst/>
            <a:rect l="l" t="t" r="r" b="b"/>
            <a:pathLst>
              <a:path w="3800475" h="3086100">
                <a:moveTo>
                  <a:pt x="3800475" y="0"/>
                </a:moveTo>
                <a:lnTo>
                  <a:pt x="0" y="0"/>
                </a:lnTo>
                <a:lnTo>
                  <a:pt x="0" y="3085846"/>
                </a:lnTo>
                <a:lnTo>
                  <a:pt x="3800475" y="3085846"/>
                </a:lnTo>
                <a:lnTo>
                  <a:pt x="380047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245" y="3749040"/>
            <a:ext cx="3734435" cy="2242185"/>
          </a:xfrm>
          <a:custGeom>
            <a:avLst/>
            <a:gdLst/>
            <a:ahLst/>
            <a:cxnLst/>
            <a:rect l="l" t="t" r="r" b="b"/>
            <a:pathLst>
              <a:path w="3734435" h="2242185">
                <a:moveTo>
                  <a:pt x="3734435" y="0"/>
                </a:moveTo>
                <a:lnTo>
                  <a:pt x="0" y="0"/>
                </a:lnTo>
                <a:lnTo>
                  <a:pt x="0" y="2242185"/>
                </a:lnTo>
                <a:lnTo>
                  <a:pt x="3734435" y="2242185"/>
                </a:lnTo>
                <a:lnTo>
                  <a:pt x="3734435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0000"/>
                </a:solidFill>
                <a:latin typeface="Arial"/>
                <a:cs typeface="Arial"/>
              </a:rPr>
              <a:t>Technologies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7740" y="3805326"/>
            <a:ext cx="11195508" cy="3052673"/>
            <a:chOff x="567740" y="3805326"/>
            <a:chExt cx="11195508" cy="3052673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740" y="4126839"/>
              <a:ext cx="3028061" cy="2731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1197" y="3869029"/>
              <a:ext cx="3724275" cy="29889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0575" y="3805326"/>
              <a:ext cx="3352673" cy="21296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42570" y="1975485"/>
            <a:ext cx="11743690" cy="1729739"/>
            <a:chOff x="242570" y="1975485"/>
            <a:chExt cx="11743690" cy="1729739"/>
          </a:xfrm>
        </p:grpSpPr>
        <p:sp>
          <p:nvSpPr>
            <p:cNvPr id="14" name="object 14"/>
            <p:cNvSpPr/>
            <p:nvPr/>
          </p:nvSpPr>
          <p:spPr>
            <a:xfrm>
              <a:off x="261620" y="2840355"/>
              <a:ext cx="6393180" cy="845819"/>
            </a:xfrm>
            <a:custGeom>
              <a:avLst/>
              <a:gdLst/>
              <a:ahLst/>
              <a:cxnLst/>
              <a:rect l="l" t="t" r="r" b="b"/>
              <a:pathLst>
                <a:path w="6393180" h="845820">
                  <a:moveTo>
                    <a:pt x="0" y="845820"/>
                  </a:moveTo>
                  <a:lnTo>
                    <a:pt x="3872865" y="845820"/>
                  </a:lnTo>
                  <a:lnTo>
                    <a:pt x="3872865" y="0"/>
                  </a:lnTo>
                  <a:lnTo>
                    <a:pt x="6393180" y="0"/>
                  </a:lnTo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64430" y="1994535"/>
              <a:ext cx="7502525" cy="845819"/>
            </a:xfrm>
            <a:custGeom>
              <a:avLst/>
              <a:gdLst/>
              <a:ahLst/>
              <a:cxnLst/>
              <a:rect l="l" t="t" r="r" b="b"/>
              <a:pathLst>
                <a:path w="7502525" h="845819">
                  <a:moveTo>
                    <a:pt x="0" y="845820"/>
                  </a:moveTo>
                  <a:lnTo>
                    <a:pt x="3608324" y="845820"/>
                  </a:lnTo>
                  <a:lnTo>
                    <a:pt x="3608324" y="0"/>
                  </a:lnTo>
                  <a:lnTo>
                    <a:pt x="7502398" y="0"/>
                  </a:lnTo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1620" y="3135757"/>
            <a:ext cx="3782060" cy="480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20955" rIns="0" bIns="0" rtlCol="0">
            <a:spAutoFit/>
          </a:bodyPr>
          <a:lstStyle/>
          <a:p>
            <a:pPr marR="33655" algn="ctr">
              <a:lnSpc>
                <a:spcPct val="100000"/>
              </a:lnSpc>
              <a:spcBef>
                <a:spcPts val="165"/>
              </a:spcBef>
            </a:pPr>
            <a:r>
              <a:rPr sz="2400" b="1" spc="-20" dirty="0">
                <a:latin typeface="Calibri"/>
                <a:cs typeface="Calibri"/>
              </a:rPr>
              <a:t>GOOD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5826" y="2310129"/>
            <a:ext cx="3800475" cy="4800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254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200"/>
              </a:spcBef>
            </a:pPr>
            <a:r>
              <a:rPr sz="2400" b="1" spc="-10" dirty="0">
                <a:latin typeface="Calibri"/>
                <a:cs typeface="Calibri"/>
              </a:rPr>
              <a:t>BETTER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66354" y="1433449"/>
            <a:ext cx="3800475" cy="4800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546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2400" b="1" spc="-20" dirty="0">
                <a:latin typeface="Calibri"/>
                <a:cs typeface="Calibri"/>
              </a:rPr>
              <a:t>BEST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5572" y="3010027"/>
            <a:ext cx="2262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819" marR="5080" indent="-8337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Michigan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Joint/Tapered </a:t>
            </a:r>
            <a:r>
              <a:rPr sz="1800" b="1" spc="-10" dirty="0">
                <a:latin typeface="Calibri"/>
                <a:cs typeface="Calibri"/>
              </a:rPr>
              <a:t>Notch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72396" y="2188845"/>
            <a:ext cx="163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Extrusion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5" dirty="0">
                <a:latin typeface="Calibri"/>
                <a:cs typeface="Calibri"/>
              </a:rPr>
              <a:t> Edge </a:t>
            </a:r>
            <a:r>
              <a:rPr sz="1800" b="1" spc="-10" dirty="0">
                <a:latin typeface="Calibri"/>
                <a:cs typeface="Calibri"/>
              </a:rPr>
              <a:t>Compaction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8157" y="1140408"/>
            <a:ext cx="33439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Calibri"/>
                <a:cs typeface="Calibri"/>
              </a:rPr>
              <a:t>Technologies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During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Paving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Process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Into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Categories: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Edge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Compaction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846" y="1599801"/>
            <a:ext cx="6165469" cy="46240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5685" y="1599801"/>
            <a:ext cx="481012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Edge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containing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material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lang="en-US" spc="-45" dirty="0">
                <a:latin typeface="Calibri"/>
                <a:cs typeface="Calibri"/>
              </a:rPr>
              <a:t>both sides of 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pass.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Create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uniform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width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screed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achieving 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vertical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second </a:t>
            </a:r>
            <a:r>
              <a:rPr sz="1800" spc="-20" dirty="0">
                <a:latin typeface="Calibri"/>
                <a:cs typeface="Calibri"/>
              </a:rPr>
              <a:t>pass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achieved by </a:t>
            </a:r>
            <a:r>
              <a:rPr sz="1800" spc="-10" dirty="0">
                <a:latin typeface="Calibri"/>
                <a:cs typeface="Calibri"/>
              </a:rPr>
              <a:t>using: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Standard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endgate</a:t>
            </a:r>
            <a:endParaRPr sz="18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Safety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Edge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Device</a:t>
            </a:r>
            <a:r>
              <a:rPr lang="en-US" sz="1800" spc="-10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Roller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Mounted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Wheel</a:t>
            </a:r>
            <a:r>
              <a:rPr lang="en-US" sz="1800" spc="-20" dirty="0">
                <a:latin typeface="Calibri"/>
                <a:cs typeface="Calibri"/>
              </a:rPr>
              <a:t> for cutting back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805544" cy="5563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Edge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Compaction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23132" y="1879600"/>
            <a:ext cx="8750300" cy="3509645"/>
            <a:chOff x="3223132" y="1879600"/>
            <a:chExt cx="8750300" cy="35096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3132" y="1879600"/>
              <a:ext cx="4101591" cy="3509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7974" y="1879600"/>
              <a:ext cx="5314950" cy="31515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540087"/>
            <a:ext cx="6000242" cy="51522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Edge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Compaction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89398" y="3516376"/>
            <a:ext cx="3243961" cy="2155075"/>
            <a:chOff x="4589398" y="3516376"/>
            <a:chExt cx="3243961" cy="2155075"/>
          </a:xfrm>
        </p:grpSpPr>
        <p:sp>
          <p:nvSpPr>
            <p:cNvPr id="10" name="object 10"/>
            <p:cNvSpPr/>
            <p:nvPr/>
          </p:nvSpPr>
          <p:spPr>
            <a:xfrm>
              <a:off x="4589398" y="3516376"/>
              <a:ext cx="3113405" cy="2021839"/>
            </a:xfrm>
            <a:custGeom>
              <a:avLst/>
              <a:gdLst/>
              <a:ahLst/>
              <a:cxnLst/>
              <a:rect l="l" t="t" r="r" b="b"/>
              <a:pathLst>
                <a:path w="3113404" h="2021839">
                  <a:moveTo>
                    <a:pt x="3113278" y="202158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6B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9" y="5519039"/>
              <a:ext cx="152400" cy="1524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5959" y="2140358"/>
            <a:ext cx="5200650" cy="1376018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95910" marR="133286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endgate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no </a:t>
            </a:r>
            <a:r>
              <a:rPr sz="1800" spc="-10" dirty="0">
                <a:latin typeface="Calibri"/>
                <a:cs typeface="Calibri"/>
              </a:rPr>
              <a:t>compaction/containment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Edge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Compaction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5801" y="1164069"/>
            <a:ext cx="6719748" cy="5152517"/>
            <a:chOff x="135801" y="1034529"/>
            <a:chExt cx="6719748" cy="5152517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801" y="1034529"/>
              <a:ext cx="5606669" cy="51525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object 8"/>
            <p:cNvSpPr/>
            <p:nvPr/>
          </p:nvSpPr>
          <p:spPr>
            <a:xfrm>
              <a:off x="2286000" y="2918460"/>
              <a:ext cx="4569549" cy="1996440"/>
            </a:xfrm>
            <a:custGeom>
              <a:avLst/>
              <a:gdLst/>
              <a:ahLst/>
              <a:cxnLst/>
              <a:rect l="l" t="t" r="r" b="b"/>
              <a:pathLst>
                <a:path w="4638675" h="2057400">
                  <a:moveTo>
                    <a:pt x="0" y="2057400"/>
                  </a:moveTo>
                  <a:lnTo>
                    <a:pt x="4638675" y="0"/>
                  </a:lnTo>
                </a:path>
              </a:pathLst>
            </a:custGeom>
            <a:ln w="28575">
              <a:solidFill>
                <a:srgbClr val="D6B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4838700"/>
              <a:ext cx="152400" cy="1524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855550" y="2402249"/>
            <a:ext cx="4372890" cy="943848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2880" marR="660400"/>
            <a:r>
              <a:rPr lang="en-US" dirty="0">
                <a:latin typeface="Calibri"/>
                <a:cs typeface="Calibri"/>
              </a:rPr>
              <a:t>-Density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across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mat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20" dirty="0">
                <a:latin typeface="Calibri"/>
                <a:cs typeface="Calibri"/>
              </a:rPr>
              <a:t>with </a:t>
            </a:r>
            <a:r>
              <a:rPr lang="en-US" dirty="0">
                <a:latin typeface="Calibri"/>
                <a:cs typeface="Calibri"/>
              </a:rPr>
              <a:t>endgate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aiding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20" dirty="0">
                <a:latin typeface="Calibri"/>
                <a:cs typeface="Calibri"/>
              </a:rPr>
              <a:t>edge </a:t>
            </a:r>
            <a:r>
              <a:rPr lang="en-US" spc="-10" dirty="0">
                <a:latin typeface="Calibri"/>
                <a:cs typeface="Calibri"/>
              </a:rPr>
              <a:t>compaction/containment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Edge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Compaction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800" y="1671192"/>
            <a:ext cx="4627245" cy="4671060"/>
            <a:chOff x="799884" y="1027557"/>
            <a:chExt cx="4627245" cy="46710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84" y="1034719"/>
              <a:ext cx="4626864" cy="466331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04438" y="1027557"/>
              <a:ext cx="391795" cy="383540"/>
            </a:xfrm>
            <a:custGeom>
              <a:avLst/>
              <a:gdLst/>
              <a:ahLst/>
              <a:cxnLst/>
              <a:rect l="l" t="t" r="r" b="b"/>
              <a:pathLst>
                <a:path w="391795" h="383540">
                  <a:moveTo>
                    <a:pt x="391795" y="0"/>
                  </a:moveTo>
                  <a:lnTo>
                    <a:pt x="0" y="0"/>
                  </a:lnTo>
                  <a:lnTo>
                    <a:pt x="0" y="383286"/>
                  </a:lnTo>
                  <a:lnTo>
                    <a:pt x="391795" y="0"/>
                  </a:lnTo>
                  <a:close/>
                </a:path>
              </a:pathLst>
            </a:custGeom>
            <a:solidFill>
              <a:srgbClr val="D6B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324600" y="1678354"/>
            <a:ext cx="4627245" cy="4680585"/>
            <a:chOff x="6634606" y="1018032"/>
            <a:chExt cx="4627245" cy="46805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4606" y="1025982"/>
              <a:ext cx="4626864" cy="467245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34245" y="1018032"/>
              <a:ext cx="392430" cy="383540"/>
            </a:xfrm>
            <a:custGeom>
              <a:avLst/>
              <a:gdLst/>
              <a:ahLst/>
              <a:cxnLst/>
              <a:rect l="l" t="t" r="r" b="b"/>
              <a:pathLst>
                <a:path w="392429" h="383540">
                  <a:moveTo>
                    <a:pt x="391922" y="0"/>
                  </a:moveTo>
                  <a:lnTo>
                    <a:pt x="0" y="0"/>
                  </a:lnTo>
                  <a:lnTo>
                    <a:pt x="0" y="383286"/>
                  </a:lnTo>
                  <a:lnTo>
                    <a:pt x="391922" y="0"/>
                  </a:lnTo>
                  <a:close/>
                </a:path>
              </a:pathLst>
            </a:custGeom>
            <a:solidFill>
              <a:srgbClr val="D6B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5800" y="1209802"/>
            <a:ext cx="2700020" cy="383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3048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latin typeface="Calibri"/>
                <a:cs typeface="Calibri"/>
              </a:rPr>
              <a:t>Safety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Edge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Device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4600" y="1242459"/>
            <a:ext cx="2700020" cy="383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1800" b="1" dirty="0">
                <a:latin typeface="Calibri"/>
                <a:cs typeface="Calibri"/>
              </a:rPr>
              <a:t>Edge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Compression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Device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Michigan</a:t>
            </a:r>
            <a:r>
              <a:rPr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25" y="1360232"/>
            <a:ext cx="6540627" cy="515251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8442" y="1132459"/>
            <a:ext cx="4810125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Edge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containing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material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lang="en-US" spc="-45" dirty="0">
                <a:latin typeface="Calibri"/>
                <a:cs typeface="Calibri"/>
              </a:rPr>
              <a:t>both sides 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pass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Create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uniform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width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screed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achieving 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vertical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second </a:t>
            </a:r>
            <a:r>
              <a:rPr sz="1800" spc="-20" dirty="0">
                <a:latin typeface="Calibri"/>
                <a:cs typeface="Calibri"/>
              </a:rPr>
              <a:t>pass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Containing</a:t>
            </a:r>
            <a:r>
              <a:rPr lang="en-US" sz="1800" dirty="0">
                <a:latin typeface="Calibri"/>
                <a:cs typeface="Calibri"/>
              </a:rPr>
              <a:t> open edge with wedge of material to prevent shoving under compactive effort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Michigan</a:t>
            </a:r>
            <a:r>
              <a:rPr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324" y="990600"/>
            <a:ext cx="12097676" cy="5740908"/>
            <a:chOff x="94324" y="822960"/>
            <a:chExt cx="12097676" cy="5740908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5296" y="822960"/>
              <a:ext cx="7156704" cy="57409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9986" y="1018209"/>
              <a:ext cx="6870065" cy="51525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3341" y="1195578"/>
              <a:ext cx="4536948" cy="34175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24" y="1216787"/>
              <a:ext cx="5784723" cy="34301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2224"/>
            <a:ext cx="7126408" cy="5815782"/>
            <a:chOff x="0" y="797041"/>
            <a:chExt cx="7094224" cy="606095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7041"/>
              <a:ext cx="7094224" cy="60609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5758"/>
              <a:ext cx="6724650" cy="58567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Michigan</a:t>
            </a:r>
            <a:r>
              <a:rPr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0" y="2857500"/>
            <a:ext cx="4638675" cy="2057400"/>
          </a:xfrm>
          <a:custGeom>
            <a:avLst/>
            <a:gdLst/>
            <a:ahLst/>
            <a:cxnLst/>
            <a:rect l="l" t="t" r="r" b="b"/>
            <a:pathLst>
              <a:path w="4638675" h="2057400">
                <a:moveTo>
                  <a:pt x="0" y="2057400"/>
                </a:moveTo>
                <a:lnTo>
                  <a:pt x="4638675" y="0"/>
                </a:ln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800850" y="1328737"/>
            <a:ext cx="5200650" cy="2697533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905510" marR="70739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pass </a:t>
            </a:r>
            <a:r>
              <a:rPr sz="1800" dirty="0">
                <a:latin typeface="Calibri"/>
                <a:cs typeface="Calibri"/>
              </a:rPr>
              <a:t>showing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taper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partial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edge </a:t>
            </a:r>
            <a:r>
              <a:rPr sz="1800" spc="-10" dirty="0">
                <a:latin typeface="Calibri"/>
                <a:cs typeface="Calibri"/>
              </a:rPr>
              <a:t>compaction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Calibri"/>
              <a:cs typeface="Calibri"/>
            </a:endParaRPr>
          </a:p>
          <a:p>
            <a:pPr marL="687705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 </a:t>
            </a:r>
            <a:r>
              <a:rPr lang="en-US" sz="1800" spc="-30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</a:t>
            </a:r>
            <a:endParaRPr sz="1800" dirty="0">
              <a:latin typeface="Calibri"/>
              <a:cs typeface="Calibri"/>
            </a:endParaRPr>
          </a:p>
          <a:p>
            <a:pPr marL="687705">
              <a:lnSpc>
                <a:spcPct val="100000"/>
              </a:lnSpc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overlapping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pass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8857" y="1169110"/>
            <a:ext cx="4310760" cy="52349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Overview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10380" y="1169110"/>
            <a:ext cx="7881620" cy="5234940"/>
            <a:chOff x="4310760" y="961402"/>
            <a:chExt cx="7881620" cy="5234940"/>
          </a:xfrm>
        </p:grpSpPr>
        <p:sp>
          <p:nvSpPr>
            <p:cNvPr id="9" name="object 9"/>
            <p:cNvSpPr/>
            <p:nvPr/>
          </p:nvSpPr>
          <p:spPr>
            <a:xfrm>
              <a:off x="4310760" y="961402"/>
              <a:ext cx="7881620" cy="5234940"/>
            </a:xfrm>
            <a:custGeom>
              <a:avLst/>
              <a:gdLst/>
              <a:ahLst/>
              <a:cxnLst/>
              <a:rect l="l" t="t" r="r" b="b"/>
              <a:pathLst>
                <a:path w="7881620" h="5234940">
                  <a:moveTo>
                    <a:pt x="7881238" y="0"/>
                  </a:moveTo>
                  <a:lnTo>
                    <a:pt x="0" y="0"/>
                  </a:lnTo>
                  <a:lnTo>
                    <a:pt x="0" y="5234940"/>
                  </a:lnTo>
                  <a:lnTo>
                    <a:pt x="7881238" y="5234940"/>
                  </a:lnTo>
                  <a:lnTo>
                    <a:pt x="7881238" y="0"/>
                  </a:lnTo>
                  <a:close/>
                </a:path>
              </a:pathLst>
            </a:custGeom>
            <a:solidFill>
              <a:srgbClr val="DDDDDD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1433" y="1376806"/>
              <a:ext cx="330200" cy="457200"/>
            </a:xfrm>
            <a:custGeom>
              <a:avLst/>
              <a:gdLst/>
              <a:ahLst/>
              <a:cxnLst/>
              <a:rect l="l" t="t" r="r" b="b"/>
              <a:pathLst>
                <a:path w="330200" h="457200">
                  <a:moveTo>
                    <a:pt x="330200" y="228600"/>
                  </a:moveTo>
                  <a:lnTo>
                    <a:pt x="162560" y="172720"/>
                  </a:lnTo>
                  <a:lnTo>
                    <a:pt x="16256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162560" y="457200"/>
                  </a:lnTo>
                  <a:lnTo>
                    <a:pt x="162560" y="284480"/>
                  </a:lnTo>
                  <a:lnTo>
                    <a:pt x="330200" y="228600"/>
                  </a:lnTo>
                  <a:close/>
                </a:path>
              </a:pathLst>
            </a:custGeom>
            <a:solidFill>
              <a:srgbClr val="D6B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8680" y="1386332"/>
            <a:ext cx="586994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Longitudinal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Joint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Density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Why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joint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density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longitudinal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joint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optimal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joint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construction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8680" y="2441575"/>
            <a:ext cx="5285105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Emerging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Technologies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Overview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technologies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achieving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density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figures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8680" y="3493389"/>
            <a:ext cx="471551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Maximizing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Density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Figures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During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Paving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Process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Real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world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examples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latest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technologies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paving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61433" y="2422270"/>
            <a:ext cx="342900" cy="2548890"/>
          </a:xfrm>
          <a:custGeom>
            <a:avLst/>
            <a:gdLst/>
            <a:ahLst/>
            <a:cxnLst/>
            <a:rect l="l" t="t" r="r" b="b"/>
            <a:pathLst>
              <a:path w="342900" h="2548890">
                <a:moveTo>
                  <a:pt x="330200" y="228600"/>
                </a:moveTo>
                <a:lnTo>
                  <a:pt x="162560" y="172720"/>
                </a:lnTo>
                <a:lnTo>
                  <a:pt x="162560" y="0"/>
                </a:lnTo>
                <a:lnTo>
                  <a:pt x="0" y="0"/>
                </a:lnTo>
                <a:lnTo>
                  <a:pt x="0" y="457200"/>
                </a:lnTo>
                <a:lnTo>
                  <a:pt x="162560" y="457200"/>
                </a:lnTo>
                <a:lnTo>
                  <a:pt x="162560" y="284480"/>
                </a:lnTo>
                <a:lnTo>
                  <a:pt x="330200" y="228600"/>
                </a:lnTo>
                <a:close/>
              </a:path>
              <a:path w="342900" h="2548890">
                <a:moveTo>
                  <a:pt x="342900" y="2319909"/>
                </a:moveTo>
                <a:lnTo>
                  <a:pt x="175260" y="2264029"/>
                </a:lnTo>
                <a:lnTo>
                  <a:pt x="175260" y="2091309"/>
                </a:lnTo>
                <a:lnTo>
                  <a:pt x="12700" y="2091309"/>
                </a:lnTo>
                <a:lnTo>
                  <a:pt x="12700" y="2548509"/>
                </a:lnTo>
                <a:lnTo>
                  <a:pt x="175260" y="2548509"/>
                </a:lnTo>
                <a:lnTo>
                  <a:pt x="175260" y="2375789"/>
                </a:lnTo>
                <a:lnTo>
                  <a:pt x="342900" y="2319909"/>
                </a:lnTo>
                <a:close/>
              </a:path>
              <a:path w="342900" h="2548890">
                <a:moveTo>
                  <a:pt x="342900" y="1283589"/>
                </a:moveTo>
                <a:lnTo>
                  <a:pt x="175260" y="1227709"/>
                </a:lnTo>
                <a:lnTo>
                  <a:pt x="175260" y="1054989"/>
                </a:lnTo>
                <a:lnTo>
                  <a:pt x="12700" y="1054989"/>
                </a:lnTo>
                <a:lnTo>
                  <a:pt x="12700" y="1512189"/>
                </a:lnTo>
                <a:lnTo>
                  <a:pt x="175260" y="1512189"/>
                </a:lnTo>
                <a:lnTo>
                  <a:pt x="175260" y="1339469"/>
                </a:lnTo>
                <a:lnTo>
                  <a:pt x="342900" y="1283589"/>
                </a:lnTo>
                <a:close/>
              </a:path>
            </a:pathLst>
          </a:custGeom>
          <a:solidFill>
            <a:srgbClr val="D6B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44109" y="4541646"/>
            <a:ext cx="4532630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Achieving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paving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gained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Combination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76671" y="842772"/>
            <a:ext cx="6815328" cy="5742432"/>
            <a:chOff x="5376671" y="842772"/>
            <a:chExt cx="6815328" cy="574243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6671" y="842772"/>
              <a:ext cx="6815328" cy="5742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2125" y="1038186"/>
              <a:ext cx="6496050" cy="51545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7802" y="1477899"/>
            <a:ext cx="491871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Combining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concepts 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edge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compaction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material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extrusion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create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density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Increasing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outside</a:t>
            </a:r>
            <a:r>
              <a:rPr sz="1800" spc="-20" dirty="0">
                <a:latin typeface="Calibri"/>
                <a:cs typeface="Calibri"/>
              </a:rPr>
              <a:t> edge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achieved by </a:t>
            </a:r>
            <a:r>
              <a:rPr sz="1800" spc="-10" dirty="0">
                <a:latin typeface="Calibri"/>
                <a:cs typeface="Calibri"/>
              </a:rPr>
              <a:t>using:</a:t>
            </a:r>
            <a:endParaRPr sz="1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Standard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heated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endgate</a:t>
            </a:r>
            <a:endParaRPr sz="18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dirty="0">
                <a:latin typeface="Calibri"/>
                <a:cs typeface="Calibri"/>
              </a:rPr>
              <a:t>Sideload endgate runner</a:t>
            </a:r>
            <a:endParaRPr sz="1800" dirty="0">
              <a:latin typeface="Calibri"/>
              <a:cs typeface="Calibri"/>
            </a:endParaRPr>
          </a:p>
          <a:p>
            <a:pPr marL="468630" lvl="1">
              <a:lnSpc>
                <a:spcPct val="100000"/>
              </a:lnSpc>
              <a:tabLst>
                <a:tab pos="756285" algn="l"/>
                <a:tab pos="756920" algn="l"/>
              </a:tabLst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1276" y="1030206"/>
            <a:ext cx="6624828" cy="5827794"/>
            <a:chOff x="5567171" y="825998"/>
            <a:chExt cx="6624828" cy="58277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7171" y="825998"/>
              <a:ext cx="6624828" cy="58277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2459" y="984973"/>
              <a:ext cx="6479540" cy="531317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Combination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896" y="1189181"/>
            <a:ext cx="7370954" cy="3582670"/>
            <a:chOff x="93215" y="1046480"/>
            <a:chExt cx="7370954" cy="35826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7828" y="1046480"/>
              <a:ext cx="2736341" cy="35826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15" y="1046480"/>
              <a:ext cx="5324602" cy="3157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22008" y="1066800"/>
            <a:ext cx="6751331" cy="5900946"/>
            <a:chOff x="5440668" y="793993"/>
            <a:chExt cx="6751331" cy="590094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68" y="793993"/>
              <a:ext cx="6751331" cy="5900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5205" y="953173"/>
              <a:ext cx="6606794" cy="53855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Combination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58003" y="3380740"/>
            <a:ext cx="2649220" cy="2237740"/>
          </a:xfrm>
          <a:custGeom>
            <a:avLst/>
            <a:gdLst/>
            <a:ahLst/>
            <a:cxnLst/>
            <a:rect l="l" t="t" r="r" b="b"/>
            <a:pathLst>
              <a:path w="2649220" h="2237740">
                <a:moveTo>
                  <a:pt x="2648712" y="2237295"/>
                </a:moveTo>
                <a:lnTo>
                  <a:pt x="0" y="0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57353" y="2549743"/>
            <a:ext cx="5200650" cy="830997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5005" marR="93789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pass </a:t>
            </a:r>
            <a:r>
              <a:rPr sz="1800" dirty="0">
                <a:latin typeface="Calibri"/>
                <a:cs typeface="Calibri"/>
              </a:rPr>
              <a:t>showing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additional density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under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4”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edge </a:t>
            </a:r>
            <a:r>
              <a:rPr sz="1800" spc="-10" dirty="0">
                <a:latin typeface="Calibri"/>
                <a:cs typeface="Calibri"/>
              </a:rPr>
              <a:t>containment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1220" y="781802"/>
            <a:ext cx="6240780" cy="5667775"/>
            <a:chOff x="5951220" y="781802"/>
            <a:chExt cx="6240780" cy="5667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1220" y="781802"/>
              <a:ext cx="6240780" cy="56677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940320"/>
              <a:ext cx="6000242" cy="51522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Combination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9398" y="3516376"/>
            <a:ext cx="3556635" cy="1010919"/>
          </a:xfrm>
          <a:custGeom>
            <a:avLst/>
            <a:gdLst/>
            <a:ahLst/>
            <a:cxnLst/>
            <a:rect l="l" t="t" r="r" b="b"/>
            <a:pathLst>
              <a:path w="3556634" h="1010920">
                <a:moveTo>
                  <a:pt x="3556380" y="1010793"/>
                </a:moveTo>
                <a:lnTo>
                  <a:pt x="0" y="0"/>
                </a:ln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8262" y="2523926"/>
            <a:ext cx="5200650" cy="830997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6255" marR="110617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 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across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second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high </a:t>
            </a:r>
            <a:r>
              <a:rPr sz="1800" spc="-10" dirty="0">
                <a:latin typeface="Calibri"/>
                <a:cs typeface="Calibri"/>
              </a:rPr>
              <a:t>concentration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material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joint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00891" y="1143000"/>
            <a:ext cx="7591424" cy="5899385"/>
            <a:chOff x="4600575" y="804680"/>
            <a:chExt cx="7591424" cy="5899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2321" y="804680"/>
              <a:ext cx="7249678" cy="58993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7620" y="963675"/>
              <a:ext cx="6999605" cy="53836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0575" y="1021206"/>
              <a:ext cx="2809875" cy="44528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Combination</a:t>
            </a:r>
            <a:r>
              <a:rPr sz="28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Tennessee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7217" y="1301995"/>
          <a:ext cx="4008118" cy="4448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Thickness</a:t>
                      </a:r>
                      <a:r>
                        <a:rPr sz="10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(in.)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B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sz="1050" b="1" spc="-10" dirty="0">
                          <a:latin typeface="Calibri"/>
                          <a:cs typeface="Calibri"/>
                        </a:rPr>
                        <a:t>Theoretical</a:t>
                      </a:r>
                      <a:r>
                        <a:rPr sz="105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Density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B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  <a:spcBef>
                          <a:spcPts val="13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Marshall</a:t>
                      </a:r>
                      <a:r>
                        <a:rPr sz="105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Density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B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2.459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2.247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94.5%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2.029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2.176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1.891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96.8%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94.4%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96.2%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94.6%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97.8%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2.079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2.112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92.7%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95.9%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2.036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95.8%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95.9%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2.169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92.9%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2.181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2.266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94.0%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2.058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94.0%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2.167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97.0%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2.203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2.091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93.7%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5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96.8%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92023" y="5784121"/>
            <a:ext cx="3999229" cy="514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96.7%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Marshall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Density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Average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6960" y="1584959"/>
            <a:ext cx="8575039" cy="52730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Combination</a:t>
            </a:r>
            <a:r>
              <a:rPr sz="28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Tennessee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182" y="1927479"/>
            <a:ext cx="25380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Device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1270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Ensures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proper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overlap</a:t>
            </a:r>
            <a:r>
              <a:rPr sz="1800" spc="-25" dirty="0">
                <a:latin typeface="Calibri"/>
                <a:cs typeface="Calibri"/>
              </a:rPr>
              <a:t> 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vertical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optimum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density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Takes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element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efficient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718" y="1246759"/>
            <a:ext cx="50698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Longitudinal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continue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center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industry’s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pursuit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safer roadways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6921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emerging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technologies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paving </a:t>
            </a:r>
            <a:r>
              <a:rPr sz="1800" dirty="0">
                <a:latin typeface="Calibri"/>
                <a:cs typeface="Calibri"/>
              </a:rPr>
              <a:t>process,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creating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impervious,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joints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economical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friendly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Conclusion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10560" y="1828800"/>
            <a:ext cx="8783642" cy="4952808"/>
            <a:chOff x="288412" y="1201249"/>
            <a:chExt cx="9663561" cy="5611241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1588" y="4799279"/>
              <a:ext cx="1991360" cy="15243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412" y="3315926"/>
              <a:ext cx="3330917" cy="3496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1201249"/>
              <a:ext cx="6218173" cy="56112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0792-5522-BB81-9616-D63F115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152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4710" y="2172929"/>
            <a:ext cx="7812220" cy="41252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2526" y="970168"/>
            <a:ext cx="5461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Why</a:t>
            </a:r>
            <a:r>
              <a:rPr sz="2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Does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Matter?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92023" y="301574"/>
            <a:ext cx="5461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Why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Does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Joint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Density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Matter?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97769" y="958596"/>
            <a:ext cx="7094855" cy="5084445"/>
            <a:chOff x="5097769" y="958596"/>
            <a:chExt cx="7094855" cy="5084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7769" y="958596"/>
              <a:ext cx="7094230" cy="5084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2687" y="1116965"/>
              <a:ext cx="6854063" cy="456946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545" y="1265624"/>
            <a:ext cx="4586986" cy="646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427" y="2843758"/>
            <a:ext cx="4586986" cy="64632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xfrm>
            <a:off x="1683183" y="1305377"/>
            <a:ext cx="193486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00000"/>
                </a:solidFill>
              </a:rPr>
              <a:t>QUALITY</a:t>
            </a:r>
            <a:endParaRPr sz="3200" b="1" dirty="0"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8427" y="4572482"/>
            <a:ext cx="4586986" cy="64632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707007" y="2848432"/>
            <a:ext cx="1887220" cy="230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SAFETY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b="1" spc="-10" dirty="0">
                <a:latin typeface="Calibri"/>
                <a:cs typeface="Calibri"/>
              </a:rPr>
              <a:t>LIFECYCLE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923" y="685026"/>
            <a:ext cx="5461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Why</a:t>
            </a:r>
            <a:r>
              <a:rPr sz="2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Does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Matter?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0" y="6172200"/>
            <a:ext cx="240855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latin typeface="Calibri"/>
                <a:cs typeface="Calibri"/>
              </a:rPr>
              <a:t>Technical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Paper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T-</a:t>
            </a:r>
            <a:r>
              <a:rPr sz="700" dirty="0">
                <a:latin typeface="Calibri"/>
                <a:cs typeface="Calibri"/>
              </a:rPr>
              <a:t>130: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Longitudinal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Joints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Problems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and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Solutions</a:t>
            </a:r>
            <a:endParaRPr sz="7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8716" y="1371600"/>
            <a:ext cx="8139684" cy="4575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  <a:r>
              <a:rPr sz="28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Specifications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800" spc="-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America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575" y="5572125"/>
            <a:ext cx="6448425" cy="71755"/>
          </a:xfrm>
          <a:custGeom>
            <a:avLst/>
            <a:gdLst/>
            <a:ahLst/>
            <a:cxnLst/>
            <a:rect l="l" t="t" r="r" b="b"/>
            <a:pathLst>
              <a:path w="6448425" h="71754">
                <a:moveTo>
                  <a:pt x="6448425" y="0"/>
                </a:moveTo>
                <a:lnTo>
                  <a:pt x="0" y="0"/>
                </a:lnTo>
                <a:lnTo>
                  <a:pt x="0" y="71437"/>
                </a:lnTo>
                <a:lnTo>
                  <a:pt x="6448425" y="71437"/>
                </a:lnTo>
                <a:lnTo>
                  <a:pt x="6448425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3575" y="1869694"/>
            <a:ext cx="6448425" cy="39528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3553" y="1426749"/>
            <a:ext cx="526796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consensus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10" dirty="0">
                <a:latin typeface="Calibri"/>
                <a:cs typeface="Calibri"/>
              </a:rPr>
              <a:t> specifications</a:t>
            </a:r>
            <a:endParaRPr sz="1800" dirty="0">
              <a:latin typeface="Calibri"/>
              <a:cs typeface="Calibri"/>
            </a:endParaRPr>
          </a:p>
          <a:p>
            <a:pPr marL="324485" indent="-287020">
              <a:lnSpc>
                <a:spcPct val="100000"/>
              </a:lnSpc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800" dirty="0">
                <a:latin typeface="Calibri"/>
                <a:cs typeface="Calibri"/>
              </a:rPr>
              <a:t>Examples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detailed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specifications</a:t>
            </a:r>
            <a:endParaRPr sz="1800" dirty="0">
              <a:latin typeface="Calibri"/>
              <a:cs typeface="Calibri"/>
            </a:endParaRPr>
          </a:p>
          <a:p>
            <a:pPr marL="3244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include:</a:t>
            </a:r>
            <a:endParaRPr sz="1800" dirty="0">
              <a:latin typeface="Calibri"/>
              <a:cs typeface="Calibri"/>
            </a:endParaRPr>
          </a:p>
          <a:p>
            <a:pPr marL="781685" marR="241300" lvl="1" indent="-287020">
              <a:lnSpc>
                <a:spcPct val="100000"/>
              </a:lnSpc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1800" dirty="0">
                <a:latin typeface="Calibri"/>
                <a:cs typeface="Calibri"/>
              </a:rPr>
              <a:t>Michigan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DOT: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vertical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tapered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overlapping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1:12.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Average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≥89%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baseline="-20833" dirty="0">
                <a:latin typeface="Calibri"/>
                <a:cs typeface="Calibri"/>
              </a:rPr>
              <a:t>mm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incentives </a:t>
            </a:r>
            <a:r>
              <a:rPr sz="1800" dirty="0">
                <a:latin typeface="Calibri"/>
                <a:cs typeface="Calibri"/>
              </a:rPr>
              <a:t>awarded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values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90.50%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781685" marR="55880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1800" dirty="0">
                <a:latin typeface="Calibri"/>
                <a:cs typeface="Calibri"/>
              </a:rPr>
              <a:t>Illinois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DOT: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Notch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wedge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9”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12”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roller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attaching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weighing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psi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width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width 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wedge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(Fig.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1).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coated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sprayed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sealant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781685" marR="412115" lvl="1" indent="-287020">
              <a:lnSpc>
                <a:spcPct val="100000"/>
              </a:lnSpc>
              <a:buFont typeface="Arial"/>
              <a:buChar char="•"/>
              <a:tabLst>
                <a:tab pos="781685" algn="l"/>
                <a:tab pos="782320" algn="l"/>
              </a:tabLst>
            </a:pPr>
            <a:r>
              <a:rPr sz="1800" dirty="0">
                <a:latin typeface="Calibri"/>
                <a:cs typeface="Calibri"/>
              </a:rPr>
              <a:t>Georgia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DOT: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tack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open</a:t>
            </a:r>
            <a:r>
              <a:rPr sz="1800" spc="-10" dirty="0">
                <a:latin typeface="Calibri"/>
                <a:cs typeface="Calibri"/>
              </a:rPr>
              <a:t> joint </a:t>
            </a:r>
            <a:r>
              <a:rPr sz="1800" dirty="0">
                <a:latin typeface="Calibri"/>
                <a:cs typeface="Calibri"/>
              </a:rPr>
              <a:t>prior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placing adjoining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mat.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r>
              <a:rPr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  <a:r>
              <a:rPr sz="2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Specifications</a:t>
            </a:r>
            <a:r>
              <a:rPr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Tennessee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731379" y="952119"/>
          <a:ext cx="3933825" cy="521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6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Joint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Incentive/Disincentive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%Gmm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$/L.F./Lot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Min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Max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98.0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97.0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96.0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0.42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95.0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94.0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93.0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0.07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92.0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0.14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91.0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0.07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90.0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0.00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89.0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0.14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88.0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0.42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87.0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&lt;88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&lt;87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0.98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&lt;86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105400" y="6162929"/>
            <a:ext cx="6210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SP407DEN:</a:t>
            </a:r>
            <a:r>
              <a:rPr sz="1050" spc="-4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Special</a:t>
            </a:r>
            <a:r>
              <a:rPr sz="105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Provision</a:t>
            </a:r>
            <a:r>
              <a:rPr sz="105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Regarding</a:t>
            </a:r>
            <a:r>
              <a:rPr sz="105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3A3838"/>
                </a:solidFill>
                <a:latin typeface="Calibri"/>
                <a:cs typeface="Calibri"/>
              </a:rPr>
              <a:t>Bituminous</a:t>
            </a:r>
            <a:r>
              <a:rPr sz="105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Plan</a:t>
            </a:r>
            <a:r>
              <a:rPr sz="105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Mix</a:t>
            </a:r>
            <a:r>
              <a:rPr sz="105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Pavements</a:t>
            </a:r>
            <a:r>
              <a:rPr sz="1050" spc="-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(Hot</a:t>
            </a:r>
            <a:r>
              <a:rPr sz="1050" spc="-4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Mix)</a:t>
            </a:r>
            <a:r>
              <a:rPr sz="105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Roadway</a:t>
            </a:r>
            <a:r>
              <a:rPr sz="1050" spc="-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Density</a:t>
            </a:r>
            <a:r>
              <a:rPr sz="1050" spc="-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(Rev.</a:t>
            </a:r>
            <a:r>
              <a:rPr sz="1050" spc="-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A3838"/>
                </a:solidFill>
                <a:latin typeface="Calibri"/>
                <a:cs typeface="Calibri"/>
              </a:rPr>
              <a:t>4-15-</a:t>
            </a:r>
            <a:r>
              <a:rPr sz="1050" spc="-25" dirty="0">
                <a:solidFill>
                  <a:srgbClr val="3A3838"/>
                </a:solidFill>
                <a:latin typeface="Calibri"/>
                <a:cs typeface="Calibri"/>
              </a:rPr>
              <a:t>19)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442" y="1132459"/>
            <a:ext cx="519557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Tennessee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recently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begun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density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incentive/disincentive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joint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density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selected cores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tested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density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compliance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acceptance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accordance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AASHTO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T-166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Method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10" dirty="0">
                <a:latin typeface="Calibri"/>
                <a:cs typeface="Calibri"/>
              </a:rPr>
              <a:t> (Suspension)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3175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specification 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devices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technologies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be </a:t>
            </a:r>
            <a:r>
              <a:rPr sz="1800" spc="-10" dirty="0">
                <a:latin typeface="Calibri"/>
                <a:cs typeface="Calibri"/>
              </a:rPr>
              <a:t>used.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Speaks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compaction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r>
              <a:rPr sz="280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Construction</a:t>
            </a:r>
            <a:r>
              <a:rPr sz="280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Technologies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32" y="1899714"/>
            <a:ext cx="509524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constructed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longitudinal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joint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Create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lasting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roadways;</a:t>
            </a:r>
            <a:endParaRPr sz="2400" dirty="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Achieve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specifications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joint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density;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9849" y="1643366"/>
            <a:ext cx="6245479" cy="4136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Eliminating</a:t>
            </a:r>
            <a:r>
              <a:rPr sz="280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Joint</a:t>
            </a:r>
            <a:r>
              <a:rPr sz="2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Arial"/>
                <a:cs typeface="Arial"/>
              </a:rPr>
              <a:t>Density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793" y="1442842"/>
            <a:ext cx="5520055" cy="36957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Joint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4815" y="1442842"/>
            <a:ext cx="5520055" cy="36957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Echelon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301" y="1845069"/>
            <a:ext cx="5519547" cy="333082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29077" y="5330804"/>
            <a:ext cx="9448800" cy="862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252525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marL="263525" algn="ctr">
              <a:lnSpc>
                <a:spcPct val="100000"/>
              </a:lnSpc>
              <a:spcBef>
                <a:spcPts val="1789"/>
              </a:spcBef>
            </a:pPr>
            <a:r>
              <a:rPr sz="2400" b="1" dirty="0">
                <a:latin typeface="Calibri"/>
                <a:cs typeface="Calibri"/>
              </a:rPr>
              <a:t>These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paving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methods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possible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most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projects!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4815" y="1837512"/>
            <a:ext cx="5519547" cy="33459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tec Color Scheme 1">
      <a:dk1>
        <a:srgbClr val="000000"/>
      </a:dk1>
      <a:lt1>
        <a:srgbClr val="FFFFFF"/>
      </a:lt1>
      <a:dk2>
        <a:srgbClr val="0D4DA7"/>
      </a:dk2>
      <a:lt2>
        <a:srgbClr val="B7B09C"/>
      </a:lt2>
      <a:accent1>
        <a:srgbClr val="B1D1D5"/>
      </a:accent1>
      <a:accent2>
        <a:srgbClr val="3AAAD0"/>
      </a:accent2>
      <a:accent3>
        <a:srgbClr val="A5A5A5"/>
      </a:accent3>
      <a:accent4>
        <a:srgbClr val="927055"/>
      </a:accent4>
      <a:accent5>
        <a:srgbClr val="6A522D"/>
      </a:accent5>
      <a:accent6>
        <a:srgbClr val="2C2C29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ec Powerpoint Template Sep 2024 1" id="{27DDEA53-AE01-9449-AE5B-4943647220F5}" vid="{0B9C7314-BBD0-D243-A497-D1621599B3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fbf9b0-73b6-4c2a-a3bb-d685f42a2eb0">
      <Terms xmlns="http://schemas.microsoft.com/office/infopath/2007/PartnerControls"/>
    </lcf76f155ced4ddcb4097134ff3c332f>
    <TaxCatchAll xmlns="d4ab784f-9d8b-4b58-80bf-2a34995584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2BEA1C00A644AB59837730E6CCFCF" ma:contentTypeVersion="1146" ma:contentTypeDescription="Create a new document." ma:contentTypeScope="" ma:versionID="cd077ca3530dab0f29f06c83c3efb5a0">
  <xsd:schema xmlns:xsd="http://www.w3.org/2001/XMLSchema" xmlns:xs="http://www.w3.org/2001/XMLSchema" xmlns:p="http://schemas.microsoft.com/office/2006/metadata/properties" xmlns:ns2="f6fbf9b0-73b6-4c2a-a3bb-d685f42a2eb0" xmlns:ns3="d4ab784f-9d8b-4b58-80bf-2a349955848a" targetNamespace="http://schemas.microsoft.com/office/2006/metadata/properties" ma:root="true" ma:fieldsID="11a1a88cbbedb6f45be7543117feb7db" ns2:_="" ns3:_="">
    <xsd:import namespace="f6fbf9b0-73b6-4c2a-a3bb-d685f42a2eb0"/>
    <xsd:import namespace="d4ab784f-9d8b-4b58-80bf-2a3499558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bf9b0-73b6-4c2a-a3bb-d685f42a2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27352a3-a8bf-4f2c-a4be-086f39019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b784f-9d8b-4b58-80bf-2a34995584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7344265-ec42-494b-a3b0-5551e4c5fa90}" ma:internalName="TaxCatchAll" ma:showField="CatchAllData" ma:web="d4ab784f-9d8b-4b58-80bf-2a3499558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7AB925-2FE5-42E3-8FD7-266E89A1C1A7}">
  <ds:schemaRefs>
    <ds:schemaRef ds:uri="1955ea82-24f6-4e7f-9655-b03a2f5145e1"/>
    <ds:schemaRef ds:uri="21dfb19b-eacd-4274-8fc8-1a001895237e"/>
    <ds:schemaRef ds:uri="d4ab784f-9d8b-4b58-80bf-2a349955848a"/>
    <ds:schemaRef ds:uri="f6fbf9b0-73b6-4c2a-a3bb-d685f42a2e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724CC9-DB26-4472-95F5-2D721785B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9A61D-BAFF-4BD4-BF4B-7E529406289C}">
  <ds:schemaRefs>
    <ds:schemaRef ds:uri="d4ab784f-9d8b-4b58-80bf-2a349955848a"/>
    <ds:schemaRef ds:uri="f6fbf9b0-73b6-4c2a-a3bb-d685f42a2e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21ad4cd-ea0d-46fc-a7be-46e7ee651d24}" enabled="0" method="" siteId="{421ad4cd-ea0d-46fc-a7be-46e7ee651d2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980</Words>
  <Application>Microsoft Office PowerPoint</Application>
  <PresentationFormat>Widescreen</PresentationFormat>
  <Paragraphs>262</Paragraphs>
  <Slides>27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Century Gothic</vt:lpstr>
      <vt:lpstr>Courier New</vt:lpstr>
      <vt:lpstr>Times New Roman</vt:lpstr>
      <vt:lpstr>Wingdings</vt:lpstr>
      <vt:lpstr>Office Theme</vt:lpstr>
      <vt:lpstr>PowerPoint Presentation</vt:lpstr>
      <vt:lpstr>Overview</vt:lpstr>
      <vt:lpstr>Why Does Joint Density Matter?</vt:lpstr>
      <vt:lpstr>QUALITY</vt:lpstr>
      <vt:lpstr>Why Does Joint Density Matter?</vt:lpstr>
      <vt:lpstr>Joint Density Specifications In America</vt:lpstr>
      <vt:lpstr>Joint Density Specifications In Tennessee</vt:lpstr>
      <vt:lpstr>Joint Construction Technologies</vt:lpstr>
      <vt:lpstr>Eliminating Joint Density</vt:lpstr>
      <vt:lpstr>Pre- &amp; Post-Paving Technologies</vt:lpstr>
      <vt:lpstr>Technologies</vt:lpstr>
      <vt:lpstr>Edge Compaction</vt:lpstr>
      <vt:lpstr>Edge Compaction</vt:lpstr>
      <vt:lpstr>Edge Compaction</vt:lpstr>
      <vt:lpstr>Edge Compaction</vt:lpstr>
      <vt:lpstr>Edge Compaction</vt:lpstr>
      <vt:lpstr>Michigan Joint</vt:lpstr>
      <vt:lpstr>Michigan Joint</vt:lpstr>
      <vt:lpstr>Michigan Joint</vt:lpstr>
      <vt:lpstr>Combination</vt:lpstr>
      <vt:lpstr>Combination</vt:lpstr>
      <vt:lpstr>Combination</vt:lpstr>
      <vt:lpstr>Combination</vt:lpstr>
      <vt:lpstr>Combination - Tennessee</vt:lpstr>
      <vt:lpstr>Combination - Tennessee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Cassidy Glatzer</dc:creator>
  <cp:lastModifiedBy>Kyle Hammon</cp:lastModifiedBy>
  <cp:revision>31</cp:revision>
  <dcterms:created xsi:type="dcterms:W3CDTF">2025-10-08T19:19:02Z</dcterms:created>
  <dcterms:modified xsi:type="dcterms:W3CDTF">2026-03-11T18:47:49Z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0x01010023E2BEA1C00A644AB59837730E6CCFCF</vt:lpwstr>
  </property>
  <property fmtid="{D5CDD505-2E9C-101B-9397-08002B2CF9AE}" pid="3" name="MediaServiceImageTags">
    <vt:lpwstr/>
  </property>
</Properties>
</file>