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7" r:id="rId2"/>
    <p:sldMasterId id="2147483728" r:id="rId3"/>
  </p:sldMasterIdLst>
  <p:notesMasterIdLst>
    <p:notesMasterId r:id="rId21"/>
  </p:notesMasterIdLst>
  <p:sldIdLst>
    <p:sldId id="2596" r:id="rId4"/>
    <p:sldId id="2614" r:id="rId5"/>
    <p:sldId id="2620" r:id="rId6"/>
    <p:sldId id="2615" r:id="rId7"/>
    <p:sldId id="2619" r:id="rId8"/>
    <p:sldId id="2621" r:id="rId9"/>
    <p:sldId id="2599" r:id="rId10"/>
    <p:sldId id="2564" r:id="rId11"/>
    <p:sldId id="2597" r:id="rId12"/>
    <p:sldId id="2613" r:id="rId13"/>
    <p:sldId id="2601" r:id="rId14"/>
    <p:sldId id="2602" r:id="rId15"/>
    <p:sldId id="2607" r:id="rId16"/>
    <p:sldId id="2605" r:id="rId17"/>
    <p:sldId id="2603" r:id="rId18"/>
    <p:sldId id="2612" r:id="rId19"/>
    <p:sldId id="261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ummary of AI Use in State Departments of Transportation" id="{3A75C923-49B7-4F13-9F73-5A1C372BB97A}">
          <p14:sldIdLst>
            <p14:sldId id="2596"/>
            <p14:sldId id="2614"/>
            <p14:sldId id="2620"/>
            <p14:sldId id="2615"/>
            <p14:sldId id="2619"/>
            <p14:sldId id="2621"/>
          </p14:sldIdLst>
        </p14:section>
        <p14:section name="National Peer Exchange and the Urgent Need for AI in Transportation" id="{6B1A05A3-CAB4-463C-8774-5657E9C2234C}">
          <p14:sldIdLst>
            <p14:sldId id="2599"/>
            <p14:sldId id="2564"/>
            <p14:sldId id="2597"/>
            <p14:sldId id="2613"/>
          </p14:sldIdLst>
        </p14:section>
        <p14:section name="Recommendations for Industry" id="{8537FC64-2618-4A54-BCCE-C5280E8CAFAA}">
          <p14:sldIdLst>
            <p14:sldId id="2601"/>
            <p14:sldId id="2602"/>
            <p14:sldId id="2607"/>
            <p14:sldId id="2605"/>
            <p14:sldId id="2603"/>
            <p14:sldId id="2612"/>
          </p14:sldIdLst>
        </p14:section>
        <p14:section name="Conclusion" id="{532F846F-3A3F-4C9C-872B-6FDB1C97DABE}">
          <p14:sldIdLst>
            <p14:sldId id="261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C03FEF-13E1-454D-B86D-F2A1DC267003}" v="11" dt="2026-03-12T13:11:08.4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2090" autoAdjust="0"/>
  </p:normalViewPr>
  <p:slideViewPr>
    <p:cSldViewPr snapToGrid="0">
      <p:cViewPr varScale="1">
        <p:scale>
          <a:sx n="57" d="100"/>
          <a:sy n="57" d="100"/>
        </p:scale>
        <p:origin x="1042" y="27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microsoft.com/office/2016/11/relationships/changesInfo" Target="changesInfos/changesInfo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lan Mukherjee" userId="6da9fcdc-32f5-41b4-a454-2308c758fe5b" providerId="ADAL" clId="{B298C426-0E58-4A1B-A3A9-32E2390A82FF}"/>
    <pc:docChg chg="undo custSel addSld delSld modSld sldOrd modSection">
      <pc:chgData name="Amlan Mukherjee" userId="6da9fcdc-32f5-41b4-a454-2308c758fe5b" providerId="ADAL" clId="{B298C426-0E58-4A1B-A3A9-32E2390A82FF}" dt="2026-03-12T13:11:08.452" v="588"/>
      <pc:docMkLst>
        <pc:docMk/>
      </pc:docMkLst>
      <pc:sldChg chg="addSp modSp mod">
        <pc:chgData name="Amlan Mukherjee" userId="6da9fcdc-32f5-41b4-a454-2308c758fe5b" providerId="ADAL" clId="{B298C426-0E58-4A1B-A3A9-32E2390A82FF}" dt="2026-03-11T15:40:47.208" v="482" actId="20577"/>
        <pc:sldMkLst>
          <pc:docMk/>
          <pc:sldMk cId="1544727004" sldId="2596"/>
        </pc:sldMkLst>
        <pc:spChg chg="mod">
          <ac:chgData name="Amlan Mukherjee" userId="6da9fcdc-32f5-41b4-a454-2308c758fe5b" providerId="ADAL" clId="{B298C426-0E58-4A1B-A3A9-32E2390A82FF}" dt="2026-03-11T15:40:47.208" v="482" actId="20577"/>
          <ac:spMkLst>
            <pc:docMk/>
            <pc:sldMk cId="1544727004" sldId="2596"/>
            <ac:spMk id="4" creationId="{E3ADA34A-41E0-EA54-7301-F1B90CEB2C38}"/>
          </ac:spMkLst>
        </pc:spChg>
        <pc:picChg chg="add mod">
          <ac:chgData name="Amlan Mukherjee" userId="6da9fcdc-32f5-41b4-a454-2308c758fe5b" providerId="ADAL" clId="{B298C426-0E58-4A1B-A3A9-32E2390A82FF}" dt="2026-03-11T15:36:00.323" v="458" actId="1076"/>
          <ac:picMkLst>
            <pc:docMk/>
            <pc:sldMk cId="1544727004" sldId="2596"/>
            <ac:picMk id="7" creationId="{0EBEB605-5937-2932-EDD8-6FC39E154A09}"/>
          </ac:picMkLst>
        </pc:picChg>
      </pc:sldChg>
      <pc:sldChg chg="addSp modSp mod modAnim">
        <pc:chgData name="Amlan Mukherjee" userId="6da9fcdc-32f5-41b4-a454-2308c758fe5b" providerId="ADAL" clId="{B298C426-0E58-4A1B-A3A9-32E2390A82FF}" dt="2026-03-11T15:38:08.290" v="464"/>
        <pc:sldMkLst>
          <pc:docMk/>
          <pc:sldMk cId="635110170" sldId="2614"/>
        </pc:sldMkLst>
        <pc:picChg chg="add mod">
          <ac:chgData name="Amlan Mukherjee" userId="6da9fcdc-32f5-41b4-a454-2308c758fe5b" providerId="ADAL" clId="{B298C426-0E58-4A1B-A3A9-32E2390A82FF}" dt="2026-03-11T15:37:57.666" v="463" actId="1076"/>
          <ac:picMkLst>
            <pc:docMk/>
            <pc:sldMk cId="635110170" sldId="2614"/>
            <ac:picMk id="2" creationId="{E162BEE5-6F34-AD34-9751-0CCABE7F7A50}"/>
          </ac:picMkLst>
        </pc:picChg>
      </pc:sldChg>
      <pc:sldChg chg="addSp delSp modSp new mod">
        <pc:chgData name="Amlan Mukherjee" userId="6da9fcdc-32f5-41b4-a454-2308c758fe5b" providerId="ADAL" clId="{B298C426-0E58-4A1B-A3A9-32E2390A82FF}" dt="2026-03-12T13:03:08.430" v="490" actId="478"/>
        <pc:sldMkLst>
          <pc:docMk/>
          <pc:sldMk cId="3779216247" sldId="2620"/>
        </pc:sldMkLst>
        <pc:spChg chg="del">
          <ac:chgData name="Amlan Mukherjee" userId="6da9fcdc-32f5-41b4-a454-2308c758fe5b" providerId="ADAL" clId="{B298C426-0E58-4A1B-A3A9-32E2390A82FF}" dt="2026-03-12T13:03:08.430" v="490" actId="478"/>
          <ac:spMkLst>
            <pc:docMk/>
            <pc:sldMk cId="3779216247" sldId="2620"/>
            <ac:spMk id="2" creationId="{AC76005D-28D4-4F3A-3A4F-621171B98F65}"/>
          </ac:spMkLst>
        </pc:spChg>
        <pc:picChg chg="add mod">
          <ac:chgData name="Amlan Mukherjee" userId="6da9fcdc-32f5-41b4-a454-2308c758fe5b" providerId="ADAL" clId="{B298C426-0E58-4A1B-A3A9-32E2390A82FF}" dt="2026-03-12T13:03:05.130" v="489" actId="1076"/>
          <ac:picMkLst>
            <pc:docMk/>
            <pc:sldMk cId="3779216247" sldId="2620"/>
            <ac:picMk id="5" creationId="{4B31096F-DA86-624D-DE75-0C4EBC53F885}"/>
          </ac:picMkLst>
        </pc:picChg>
      </pc:sldChg>
      <pc:sldChg chg="addSp modSp new mod modAnim">
        <pc:chgData name="Amlan Mukherjee" userId="6da9fcdc-32f5-41b4-a454-2308c758fe5b" providerId="ADAL" clId="{B298C426-0E58-4A1B-A3A9-32E2390A82FF}" dt="2026-03-12T13:11:08.452" v="588"/>
        <pc:sldMkLst>
          <pc:docMk/>
          <pc:sldMk cId="2262858358" sldId="2621"/>
        </pc:sldMkLst>
        <pc:spChg chg="mod">
          <ac:chgData name="Amlan Mukherjee" userId="6da9fcdc-32f5-41b4-a454-2308c758fe5b" providerId="ADAL" clId="{B298C426-0E58-4A1B-A3A9-32E2390A82FF}" dt="2026-03-12T13:05:13.980" v="540" actId="20577"/>
          <ac:spMkLst>
            <pc:docMk/>
            <pc:sldMk cId="2262858358" sldId="2621"/>
            <ac:spMk id="2" creationId="{CCBF8C3E-59D7-46CD-7C15-019A5CDF48C6}"/>
          </ac:spMkLst>
        </pc:spChg>
        <pc:spChg chg="add mod">
          <ac:chgData name="Amlan Mukherjee" userId="6da9fcdc-32f5-41b4-a454-2308c758fe5b" providerId="ADAL" clId="{B298C426-0E58-4A1B-A3A9-32E2390A82FF}" dt="2026-03-12T13:08:41.040" v="569" actId="1076"/>
          <ac:spMkLst>
            <pc:docMk/>
            <pc:sldMk cId="2262858358" sldId="2621"/>
            <ac:spMk id="12" creationId="{7997A45E-5369-31ED-DEB6-1C8683E00482}"/>
          </ac:spMkLst>
        </pc:spChg>
        <pc:spChg chg="add mod">
          <ac:chgData name="Amlan Mukherjee" userId="6da9fcdc-32f5-41b4-a454-2308c758fe5b" providerId="ADAL" clId="{B298C426-0E58-4A1B-A3A9-32E2390A82FF}" dt="2026-03-12T13:08:48.797" v="571" actId="1076"/>
          <ac:spMkLst>
            <pc:docMk/>
            <pc:sldMk cId="2262858358" sldId="2621"/>
            <ac:spMk id="13" creationId="{451ADAAB-040A-8D11-66F6-CF07565AEBEB}"/>
          </ac:spMkLst>
        </pc:spChg>
        <pc:spChg chg="add mod">
          <ac:chgData name="Amlan Mukherjee" userId="6da9fcdc-32f5-41b4-a454-2308c758fe5b" providerId="ADAL" clId="{B298C426-0E58-4A1B-A3A9-32E2390A82FF}" dt="2026-03-12T13:08:53.624" v="573" actId="1076"/>
          <ac:spMkLst>
            <pc:docMk/>
            <pc:sldMk cId="2262858358" sldId="2621"/>
            <ac:spMk id="14" creationId="{D3F29AD4-4A45-2EA5-652E-000430A44EA0}"/>
          </ac:spMkLst>
        </pc:spChg>
        <pc:spChg chg="add mod">
          <ac:chgData name="Amlan Mukherjee" userId="6da9fcdc-32f5-41b4-a454-2308c758fe5b" providerId="ADAL" clId="{B298C426-0E58-4A1B-A3A9-32E2390A82FF}" dt="2026-03-12T13:10:03.633" v="575" actId="1076"/>
          <ac:spMkLst>
            <pc:docMk/>
            <pc:sldMk cId="2262858358" sldId="2621"/>
            <ac:spMk id="18" creationId="{4268DB2C-BBBC-6CAF-622B-5A79354E1E69}"/>
          </ac:spMkLst>
        </pc:spChg>
        <pc:spChg chg="add mod">
          <ac:chgData name="Amlan Mukherjee" userId="6da9fcdc-32f5-41b4-a454-2308c758fe5b" providerId="ADAL" clId="{B298C426-0E58-4A1B-A3A9-32E2390A82FF}" dt="2026-03-12T13:10:22.316" v="577" actId="1076"/>
          <ac:spMkLst>
            <pc:docMk/>
            <pc:sldMk cId="2262858358" sldId="2621"/>
            <ac:spMk id="19" creationId="{29446400-CEF2-06CD-D9CC-C04140078537}"/>
          </ac:spMkLst>
        </pc:spChg>
        <pc:spChg chg="add mod">
          <ac:chgData name="Amlan Mukherjee" userId="6da9fcdc-32f5-41b4-a454-2308c758fe5b" providerId="ADAL" clId="{B298C426-0E58-4A1B-A3A9-32E2390A82FF}" dt="2026-03-12T13:10:51.827" v="587" actId="1035"/>
          <ac:spMkLst>
            <pc:docMk/>
            <pc:sldMk cId="2262858358" sldId="2621"/>
            <ac:spMk id="20" creationId="{0A99D8C5-4BAF-E09B-ECCD-0E67852D0868}"/>
          </ac:spMkLst>
        </pc:spChg>
        <pc:spChg chg="add mod">
          <ac:chgData name="Amlan Mukherjee" userId="6da9fcdc-32f5-41b4-a454-2308c758fe5b" providerId="ADAL" clId="{B298C426-0E58-4A1B-A3A9-32E2390A82FF}" dt="2026-03-12T13:10:41.971" v="579" actId="1076"/>
          <ac:spMkLst>
            <pc:docMk/>
            <pc:sldMk cId="2262858358" sldId="2621"/>
            <ac:spMk id="21" creationId="{C2C4F93E-98D5-4C3E-30B7-36A7CD27127F}"/>
          </ac:spMkLst>
        </pc:spChg>
        <pc:picChg chg="add mod">
          <ac:chgData name="Amlan Mukherjee" userId="6da9fcdc-32f5-41b4-a454-2308c758fe5b" providerId="ADAL" clId="{B298C426-0E58-4A1B-A3A9-32E2390A82FF}" dt="2026-03-12T13:06:56.342" v="546" actId="1076"/>
          <ac:picMkLst>
            <pc:docMk/>
            <pc:sldMk cId="2262858358" sldId="2621"/>
            <ac:picMk id="5" creationId="{7CE4BC13-11E6-59C9-549A-57918E5ECCBC}"/>
          </ac:picMkLst>
        </pc:picChg>
        <pc:picChg chg="add mod">
          <ac:chgData name="Amlan Mukherjee" userId="6da9fcdc-32f5-41b4-a454-2308c758fe5b" providerId="ADAL" clId="{B298C426-0E58-4A1B-A3A9-32E2390A82FF}" dt="2026-03-12T13:08:08.691" v="564" actId="1036"/>
          <ac:picMkLst>
            <pc:docMk/>
            <pc:sldMk cId="2262858358" sldId="2621"/>
            <ac:picMk id="7" creationId="{D2416B09-52F7-4F3B-C905-BBCFD5A5898C}"/>
          </ac:picMkLst>
        </pc:picChg>
        <pc:picChg chg="add mod">
          <ac:chgData name="Amlan Mukherjee" userId="6da9fcdc-32f5-41b4-a454-2308c758fe5b" providerId="ADAL" clId="{B298C426-0E58-4A1B-A3A9-32E2390A82FF}" dt="2026-03-12T13:08:10.855" v="566" actId="1036"/>
          <ac:picMkLst>
            <pc:docMk/>
            <pc:sldMk cId="2262858358" sldId="2621"/>
            <ac:picMk id="9" creationId="{7E1867EA-EC91-B2AC-F054-069E387C08EF}"/>
          </ac:picMkLst>
        </pc:picChg>
        <pc:picChg chg="add mod">
          <ac:chgData name="Amlan Mukherjee" userId="6da9fcdc-32f5-41b4-a454-2308c758fe5b" providerId="ADAL" clId="{B298C426-0E58-4A1B-A3A9-32E2390A82FF}" dt="2026-03-12T13:08:12.787" v="567" actId="1036"/>
          <ac:picMkLst>
            <pc:docMk/>
            <pc:sldMk cId="2262858358" sldId="2621"/>
            <ac:picMk id="11" creationId="{BB0D528A-A0B4-E91F-726B-C06AA669B963}"/>
          </ac:picMkLst>
        </pc:picChg>
        <pc:picChg chg="add mod">
          <ac:chgData name="Amlan Mukherjee" userId="6da9fcdc-32f5-41b4-a454-2308c758fe5b" providerId="ADAL" clId="{B298C426-0E58-4A1B-A3A9-32E2390A82FF}" dt="2026-03-12T13:10:03.633" v="575" actId="1076"/>
          <ac:picMkLst>
            <pc:docMk/>
            <pc:sldMk cId="2262858358" sldId="2621"/>
            <ac:picMk id="15" creationId="{5F1FE91F-7783-88B4-9ED8-CF54988C2694}"/>
          </ac:picMkLst>
        </pc:picChg>
        <pc:picChg chg="add mod">
          <ac:chgData name="Amlan Mukherjee" userId="6da9fcdc-32f5-41b4-a454-2308c758fe5b" providerId="ADAL" clId="{B298C426-0E58-4A1B-A3A9-32E2390A82FF}" dt="2026-03-12T13:10:51.827" v="587" actId="1035"/>
          <ac:picMkLst>
            <pc:docMk/>
            <pc:sldMk cId="2262858358" sldId="2621"/>
            <ac:picMk id="16" creationId="{00A0B7A4-FD0C-90E6-69C9-9AD2A15B28C8}"/>
          </ac:picMkLst>
        </pc:picChg>
        <pc:picChg chg="add mod">
          <ac:chgData name="Amlan Mukherjee" userId="6da9fcdc-32f5-41b4-a454-2308c758fe5b" providerId="ADAL" clId="{B298C426-0E58-4A1B-A3A9-32E2390A82FF}" dt="2026-03-12T13:10:41.971" v="579" actId="1076"/>
          <ac:picMkLst>
            <pc:docMk/>
            <pc:sldMk cId="2262858358" sldId="2621"/>
            <ac:picMk id="17" creationId="{4005216C-FEFD-C3D9-B669-14A3EF7DE2C3}"/>
          </ac:picMkLst>
        </pc:picChg>
        <pc:picChg chg="add mod">
          <ac:chgData name="Amlan Mukherjee" userId="6da9fcdc-32f5-41b4-a454-2308c758fe5b" providerId="ADAL" clId="{B298C426-0E58-4A1B-A3A9-32E2390A82FF}" dt="2026-03-12T13:10:22.316" v="577" actId="1076"/>
          <ac:picMkLst>
            <pc:docMk/>
            <pc:sldMk cId="2262858358" sldId="2621"/>
            <ac:picMk id="22" creationId="{DDBE90C6-0D08-96FD-9CBE-6E68718A02A3}"/>
          </ac:picMkLst>
        </pc:picChg>
      </pc:sldChg>
      <pc:sldChg chg="new del">
        <pc:chgData name="Amlan Mukherjee" userId="6da9fcdc-32f5-41b4-a454-2308c758fe5b" providerId="ADAL" clId="{B298C426-0E58-4A1B-A3A9-32E2390A82FF}" dt="2026-03-12T13:04:45.106" v="492" actId="47"/>
        <pc:sldMkLst>
          <pc:docMk/>
          <pc:sldMk cId="2772555555" sldId="262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F9F942-22F5-4B04-B505-606E28349094}" type="datetimeFigureOut">
              <a:rPr lang="en-US" smtClean="0"/>
              <a:t>3/11/2026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6E25E-75A5-40FE-86CF-97AFC39DAA13}" type="slidenum">
              <a:rPr lang="en-US" smtClean="0"/>
              <a:t>‹#›</a:t>
            </a:fld>
            <a:endParaRPr lang="en-US"/>
          </a:p>
        </p:txBody>
      </p:sp>
    </p:spTree>
    <p:extLst>
      <p:ext uri="{BB962C8B-B14F-4D97-AF65-F5344CB8AC3E}">
        <p14:creationId xmlns:p14="http://schemas.microsoft.com/office/powerpoint/2010/main" val="2528673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Massachusetts Department of Transportation (MassDOT), in partnership with Northeastern University, hosted the second peer exchange among state DOTs on October 1-2, 2025. Fourteen state Departments of transportation, along with the American Association of State Highway and Transportation Officials (AASHTO), the Transportation Research Board (TRB), and stakeholders such as the Federal Highway Administration (FHWA), private sector partners, and academic institutions convened in Boston for the second national DOT AI Peer Exchange. </a:t>
            </a:r>
          </a:p>
          <a:p>
            <a:r>
              <a:rPr lang="en-US" dirty="0"/>
              <a:t>
</a:t>
            </a:r>
          </a:p>
        </p:txBody>
      </p:sp>
      <p:sp>
        <p:nvSpPr>
          <p:cNvPr id="4" name="Slide Number Placeholder 3"/>
          <p:cNvSpPr>
            <a:spLocks noGrp="1"/>
          </p:cNvSpPr>
          <p:nvPr>
            <p:ph type="sldNum" sz="quarter" idx="5"/>
          </p:nvPr>
        </p:nvSpPr>
        <p:spPr/>
        <p:txBody>
          <a:bodyPr/>
          <a:lstStyle/>
          <a:p>
            <a:fld id="{39893591-B0FA-420D-814F-938AF509A05A}" type="slidenum">
              <a:rPr lang="en-US" smtClean="0"/>
              <a:t>8</a:t>
            </a:fld>
            <a:endParaRPr lang="en-US"/>
          </a:p>
        </p:txBody>
      </p:sp>
    </p:spTree>
    <p:extLst>
      <p:ext uri="{BB962C8B-B14F-4D97-AF65-F5344CB8AC3E}">
        <p14:creationId xmlns:p14="http://schemas.microsoft.com/office/powerpoint/2010/main" val="666171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D2946-80E0-5DAA-3CF0-25CB46D5B4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004422-C66A-4345-C018-3A405269DE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33D78C-4AE4-951F-6EF8-95A69446695C}"/>
              </a:ext>
            </a:extLst>
          </p:cNvPr>
          <p:cNvSpPr>
            <a:spLocks noGrp="1"/>
          </p:cNvSpPr>
          <p:nvPr>
            <p:ph type="body" idx="1"/>
          </p:nvPr>
        </p:nvSpPr>
        <p:spPr/>
        <p:txBody>
          <a:bodyPr/>
          <a:lstStyle/>
          <a:p>
            <a:pPr lvl="0"/>
            <a:r>
              <a:rPr lang="en-US" sz="1200" b="1" kern="1200" dirty="0">
                <a:solidFill>
                  <a:schemeClr val="tx1"/>
                </a:solidFill>
                <a:effectLst/>
                <a:latin typeface="+mn-lt"/>
                <a:ea typeface="+mn-ea"/>
                <a:cs typeface="+mn-cs"/>
              </a:rPr>
              <a:t>Strategic Frameworks &amp; Governance:</a:t>
            </a:r>
            <a:r>
              <a:rPr lang="en-US" sz="1200" kern="1200" dirty="0">
                <a:solidFill>
                  <a:schemeClr val="tx1"/>
                </a:solidFill>
                <a:effectLst/>
                <a:latin typeface="+mn-lt"/>
                <a:ea typeface="+mn-ea"/>
                <a:cs typeface="+mn-cs"/>
              </a:rPr>
              <a:t> Each DOT needs an AI strategy, but these should align nationally so that standards and approaches are interoperable . Some states (e.g. Texas and California) have invested heavily in strategic AI plans, conducting extensive interviews and focus groups to identify use cases (Texas identified 230 use cases; California gathered ~80 ideas). Others are still at early stages. A critical shared obstacle is outdated </a:t>
            </a:r>
            <a:r>
              <a:rPr lang="en-US" sz="1200" b="1" kern="1200" dirty="0">
                <a:solidFill>
                  <a:schemeClr val="tx1"/>
                </a:solidFill>
                <a:effectLst/>
                <a:latin typeface="+mn-lt"/>
                <a:ea typeface="+mn-ea"/>
                <a:cs typeface="+mn-cs"/>
              </a:rPr>
              <a:t>procurement processes</a:t>
            </a:r>
            <a:r>
              <a:rPr lang="en-US" sz="1200" kern="1200" dirty="0">
                <a:solidFill>
                  <a:schemeClr val="tx1"/>
                </a:solidFill>
                <a:effectLst/>
                <a:latin typeface="+mn-lt"/>
                <a:ea typeface="+mn-ea"/>
                <a:cs typeface="+mn-cs"/>
              </a:rPr>
              <a:t> – traditional multi-month procurement cycles can’t keep up with fast-moving AI tech. DOTs reported that </a:t>
            </a:r>
            <a:r>
              <a:rPr lang="en-US" sz="1200" b="1" kern="1200" dirty="0">
                <a:solidFill>
                  <a:schemeClr val="tx1"/>
                </a:solidFill>
                <a:effectLst/>
                <a:latin typeface="+mn-lt"/>
                <a:ea typeface="+mn-ea"/>
                <a:cs typeface="+mn-cs"/>
              </a:rPr>
              <a:t>procurement reform is essential</a:t>
            </a:r>
            <a:r>
              <a:rPr lang="en-US" sz="1200" kern="1200" dirty="0">
                <a:solidFill>
                  <a:schemeClr val="tx1"/>
                </a:solidFill>
                <a:effectLst/>
                <a:latin typeface="+mn-lt"/>
                <a:ea typeface="+mn-ea"/>
                <a:cs typeface="+mn-cs"/>
              </a:rPr>
              <a:t>, for example by streamlining pilot-to-deployment transitions and using innovative contracting methods.</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Data Excellence:</a:t>
            </a:r>
            <a:r>
              <a:rPr lang="en-US" sz="1200" kern="1200" dirty="0">
                <a:solidFill>
                  <a:schemeClr val="tx1"/>
                </a:solidFill>
                <a:effectLst/>
                <a:latin typeface="+mn-lt"/>
                <a:ea typeface="+mn-ea"/>
                <a:cs typeface="+mn-cs"/>
              </a:rPr>
              <a:t> “Bad data in, bad data out” was a constant refrain. DOTs realized that </a:t>
            </a:r>
            <a:r>
              <a:rPr lang="en-US" sz="1200" b="1" kern="1200" dirty="0">
                <a:solidFill>
                  <a:schemeClr val="tx1"/>
                </a:solidFill>
                <a:effectLst/>
                <a:latin typeface="+mn-lt"/>
                <a:ea typeface="+mn-ea"/>
                <a:cs typeface="+mn-cs"/>
              </a:rPr>
              <a:t>data governance and quality are make-or-break for AI success</a:t>
            </a:r>
            <a:r>
              <a:rPr lang="en-US" sz="1200" kern="1200" dirty="0">
                <a:solidFill>
                  <a:schemeClr val="tx1"/>
                </a:solidFill>
                <a:effectLst/>
                <a:latin typeface="+mn-lt"/>
                <a:ea typeface="+mn-ea"/>
                <a:cs typeface="+mn-cs"/>
              </a:rPr>
              <a:t> . Many agencies still struggle with siloed, inconsistent datasets. Critical needs include breaking down data silos, establishing </a:t>
            </a:r>
            <a:r>
              <a:rPr lang="en-US" sz="1200" b="1" kern="1200" dirty="0">
                <a:solidFill>
                  <a:schemeClr val="tx1"/>
                </a:solidFill>
                <a:effectLst/>
                <a:latin typeface="+mn-lt"/>
                <a:ea typeface="+mn-ea"/>
                <a:cs typeface="+mn-cs"/>
              </a:rPr>
              <a:t>common data standards</a:t>
            </a:r>
            <a:r>
              <a:rPr lang="en-US" sz="1200" kern="1200" dirty="0">
                <a:solidFill>
                  <a:schemeClr val="tx1"/>
                </a:solidFill>
                <a:effectLst/>
                <a:latin typeface="+mn-lt"/>
                <a:ea typeface="+mn-ea"/>
                <a:cs typeface="+mn-cs"/>
              </a:rPr>
              <a:t>, and creating shared data repositories among agencies. Several leading states are investing in modern cloud data platforms (e.g. MassDOT, TxDOT, FDOT have moved to cloud-based data hubs). </a:t>
            </a:r>
            <a:r>
              <a:rPr lang="en-US" sz="1200" b="1" kern="1200" dirty="0">
                <a:solidFill>
                  <a:schemeClr val="tx1"/>
                </a:solidFill>
                <a:effectLst/>
                <a:latin typeface="+mn-lt"/>
                <a:ea typeface="+mn-ea"/>
                <a:cs typeface="+mn-cs"/>
              </a:rPr>
              <a:t>Data quality control frameworks</a:t>
            </a:r>
            <a:r>
              <a:rPr lang="en-US" sz="1200" kern="1200" dirty="0">
                <a:solidFill>
                  <a:schemeClr val="tx1"/>
                </a:solidFill>
                <a:effectLst/>
                <a:latin typeface="+mn-lt"/>
                <a:ea typeface="+mn-ea"/>
                <a:cs typeface="+mn-cs"/>
              </a:rPr>
              <a:t> with confidence thresholds are emerging (Kentucky’s virtual assistant requires a 90% confidence level before acting). Collectively, DOTs see that without trustworthy data, AI projects can flounder or produce misleading results. Thus, data management improvements are being baked into future requirements.</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Workforce Readiness:</a:t>
            </a:r>
            <a:r>
              <a:rPr lang="en-US" sz="1200" kern="1200" dirty="0">
                <a:solidFill>
                  <a:schemeClr val="tx1"/>
                </a:solidFill>
                <a:effectLst/>
                <a:latin typeface="+mn-lt"/>
                <a:ea typeface="+mn-ea"/>
                <a:cs typeface="+mn-cs"/>
              </a:rPr>
              <a:t> Implementing AI is as much a people challenge as a tech challenge. DOTs are grappling with how to </a:t>
            </a:r>
            <a:r>
              <a:rPr lang="en-US" sz="1200" b="1" kern="1200" dirty="0">
                <a:solidFill>
                  <a:schemeClr val="tx1"/>
                </a:solidFill>
                <a:effectLst/>
                <a:latin typeface="+mn-lt"/>
                <a:ea typeface="+mn-ea"/>
                <a:cs typeface="+mn-cs"/>
              </a:rPr>
              <a:t>upskill their workforce and hire new talent</a:t>
            </a:r>
            <a:r>
              <a:rPr lang="en-US" sz="1200" kern="1200" dirty="0">
                <a:solidFill>
                  <a:schemeClr val="tx1"/>
                </a:solidFill>
                <a:effectLst/>
                <a:latin typeface="+mn-lt"/>
                <a:ea typeface="+mn-ea"/>
                <a:cs typeface="+mn-cs"/>
              </a:rPr>
              <a:t> in AI roles. Many HR classification systems lack modern AI-related job titles, hampering recruitment. According to the exchange, </a:t>
            </a:r>
            <a:r>
              <a:rPr lang="en-US" sz="1200" b="1" kern="1200" dirty="0">
                <a:solidFill>
                  <a:schemeClr val="tx1"/>
                </a:solidFill>
                <a:effectLst/>
                <a:latin typeface="+mn-lt"/>
                <a:ea typeface="+mn-ea"/>
                <a:cs typeface="+mn-cs"/>
              </a:rPr>
              <a:t>71% of DOTs are experimenting with tools like OpenAI GPT or coding assistants</a:t>
            </a:r>
            <a:r>
              <a:rPr lang="en-US" sz="1200" kern="1200" dirty="0">
                <a:solidFill>
                  <a:schemeClr val="tx1"/>
                </a:solidFill>
                <a:effectLst/>
                <a:latin typeface="+mn-lt"/>
                <a:ea typeface="+mn-ea"/>
                <a:cs typeface="+mn-cs"/>
              </a:rPr>
              <a:t> for staff, but training approaches vary widely. Several agencies are uncertain which AI competencies to build in-house versus outsource. Recognizing these common issues, DOTs are starting to coordinate on </a:t>
            </a:r>
            <a:r>
              <a:rPr lang="en-US" sz="1200" b="1" kern="1200" dirty="0">
                <a:solidFill>
                  <a:schemeClr val="tx1"/>
                </a:solidFill>
                <a:effectLst/>
                <a:latin typeface="+mn-lt"/>
                <a:ea typeface="+mn-ea"/>
                <a:cs typeface="+mn-cs"/>
              </a:rPr>
              <a:t>training programs, AI ethics guidelines, and knowledge sharing</a:t>
            </a:r>
            <a:r>
              <a:rPr lang="en-US" sz="1200" kern="1200" dirty="0">
                <a:solidFill>
                  <a:schemeClr val="tx1"/>
                </a:solidFill>
                <a:effectLst/>
                <a:latin typeface="+mn-lt"/>
                <a:ea typeface="+mn-ea"/>
                <a:cs typeface="+mn-cs"/>
              </a:rPr>
              <a:t>. For example, some DOTs (UDOT in Utah) now mandate citation of sources for AI-generated content to ensure accountability. Others recommend it or have not defined it yet, indicating an area for alignment. Overall, there’s momentum to share best practices on job training, create communities of practice, and even develop </a:t>
            </a:r>
            <a:r>
              <a:rPr lang="en-US" sz="1200" b="1" kern="1200" dirty="0">
                <a:solidFill>
                  <a:schemeClr val="tx1"/>
                </a:solidFill>
                <a:effectLst/>
                <a:latin typeface="+mn-lt"/>
                <a:ea typeface="+mn-ea"/>
                <a:cs typeface="+mn-cs"/>
              </a:rPr>
              <a:t>new job classifications</a:t>
            </a:r>
            <a:r>
              <a:rPr lang="en-US" sz="1200" kern="1200" dirty="0">
                <a:solidFill>
                  <a:schemeClr val="tx1"/>
                </a:solidFill>
                <a:effectLst/>
                <a:latin typeface="+mn-lt"/>
                <a:ea typeface="+mn-ea"/>
                <a:cs typeface="+mn-cs"/>
              </a:rPr>
              <a:t> suited for AI work in transportation agencies. </a:t>
            </a:r>
            <a:endParaRPr lang="en-US" dirty="0"/>
          </a:p>
        </p:txBody>
      </p:sp>
      <p:sp>
        <p:nvSpPr>
          <p:cNvPr id="4" name="Slide Number Placeholder 3">
            <a:extLst>
              <a:ext uri="{FF2B5EF4-FFF2-40B4-BE49-F238E27FC236}">
                <a16:creationId xmlns:a16="http://schemas.microsoft.com/office/drawing/2014/main" id="{F3289D3F-1414-988D-9ADD-E38F210E3D7E}"/>
              </a:ext>
            </a:extLst>
          </p:cNvPr>
          <p:cNvSpPr>
            <a:spLocks noGrp="1"/>
          </p:cNvSpPr>
          <p:nvPr>
            <p:ph type="sldNum" sz="quarter" idx="5"/>
          </p:nvPr>
        </p:nvSpPr>
        <p:spPr/>
        <p:txBody>
          <a:bodyPr/>
          <a:lstStyle/>
          <a:p>
            <a:fld id="{39893591-B0FA-420D-814F-938AF509A05A}" type="slidenum">
              <a:rPr lang="en-US" smtClean="0"/>
              <a:t>9</a:t>
            </a:fld>
            <a:endParaRPr lang="en-US"/>
          </a:p>
        </p:txBody>
      </p:sp>
    </p:spTree>
    <p:extLst>
      <p:ext uri="{BB962C8B-B14F-4D97-AF65-F5344CB8AC3E}">
        <p14:creationId xmlns:p14="http://schemas.microsoft.com/office/powerpoint/2010/main" val="331829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States in blue in the map have AI policies in place for DOTs. Typical policy efforts include:</a:t>
            </a:r>
          </a:p>
          <a:p>
            <a:pPr marL="171450" indent="-171450">
              <a:buFontTx/>
              <a:buChar char="-"/>
            </a:pPr>
            <a:r>
              <a:rPr lang="it-IT" sz="1200" b="0" i="0" u="none" strike="noStrike" kern="1200" baseline="0" dirty="0">
                <a:solidFill>
                  <a:schemeClr val="tx1"/>
                </a:solidFill>
                <a:latin typeface="+mn-lt"/>
                <a:ea typeface="+mn-ea"/>
                <a:cs typeface="+mn-cs"/>
              </a:rPr>
              <a:t>Data and AI Governance Programs – NCDOT</a:t>
            </a:r>
          </a:p>
          <a:p>
            <a:pPr marL="171450" indent="-171450">
              <a:buFontTx/>
              <a:buChar char="-"/>
            </a:pPr>
            <a:r>
              <a:rPr lang="en-US" sz="1200" b="0" i="0" u="none" strike="noStrike" kern="1200" baseline="0" dirty="0">
                <a:solidFill>
                  <a:schemeClr val="tx1"/>
                </a:solidFill>
                <a:latin typeface="+mn-lt"/>
                <a:ea typeface="+mn-ea"/>
                <a:cs typeface="+mn-cs"/>
              </a:rPr>
              <a:t>NJDOT employees have access to the NJ AI Assistant, a generative artificial intelligence chatbot, contingent upon completing the “Responsible AI for Public Professionals” training to ensure its ethical use. </a:t>
            </a:r>
          </a:p>
          <a:p>
            <a:pPr marL="171450" indent="-171450">
              <a:buFontTx/>
              <a:buChar char="-"/>
            </a:pPr>
            <a:r>
              <a:rPr lang="en-US" sz="1200" b="0" i="0" u="none" strike="noStrike" kern="1200" baseline="0" dirty="0">
                <a:solidFill>
                  <a:schemeClr val="tx1"/>
                </a:solidFill>
                <a:latin typeface="+mn-lt"/>
                <a:ea typeface="+mn-ea"/>
                <a:cs typeface="+mn-cs"/>
              </a:rPr>
              <a:t>Montana DOT hired an AI officer that is a direct report to the Chief Information Officer. </a:t>
            </a:r>
            <a:r>
              <a:rPr lang="it-IT" sz="1200" b="0" i="0" u="none" strike="noStrike" kern="1200" baseline="0" dirty="0">
                <a:solidFill>
                  <a:schemeClr val="tx1"/>
                </a:solidFill>
                <a:latin typeface="+mn-lt"/>
                <a:ea typeface="+mn-ea"/>
                <a:cs typeface="+mn-cs"/>
              </a:rPr>
              <a:t> </a:t>
            </a:r>
          </a:p>
          <a:p>
            <a:pPr marL="171450" indent="-171450">
              <a:buFontTx/>
              <a:buChar char="-"/>
            </a:pPr>
            <a:r>
              <a:rPr lang="en-US" sz="1200" b="0" i="0" u="none" strike="noStrike" kern="1200" baseline="0" dirty="0">
                <a:solidFill>
                  <a:schemeClr val="tx1"/>
                </a:solidFill>
                <a:latin typeface="+mn-lt"/>
                <a:ea typeface="+mn-ea"/>
                <a:cs typeface="+mn-cs"/>
              </a:rPr>
              <a:t>Massachusetts IT is developing a risk assessment framework that surveys all DOT business units to assess AI readiness. AI software procurement mechanisms are still being finalized, but several groups, such as Geographic Information System (GIS) team, have already begun applying machine learning and AI workflows. These efforts are coordinated with statewide technology agencies, including the Executive Office of Technology Services and Security (EOTTSS), to ensure the safe and compliant acquisition of AI software.</a:t>
            </a:r>
            <a:endParaRPr lang="en-US" dirty="0"/>
          </a:p>
        </p:txBody>
      </p:sp>
      <p:sp>
        <p:nvSpPr>
          <p:cNvPr id="4" name="Slide Number Placeholder 3"/>
          <p:cNvSpPr>
            <a:spLocks noGrp="1"/>
          </p:cNvSpPr>
          <p:nvPr>
            <p:ph type="sldNum" sz="quarter" idx="5"/>
          </p:nvPr>
        </p:nvSpPr>
        <p:spPr/>
        <p:txBody>
          <a:bodyPr/>
          <a:lstStyle/>
          <a:p>
            <a:fld id="{2BE6E25E-75A5-40FE-86CF-97AFC39DAA13}" type="slidenum">
              <a:rPr lang="en-US" smtClean="0"/>
              <a:t>10</a:t>
            </a:fld>
            <a:endParaRPr lang="en-US"/>
          </a:p>
        </p:txBody>
      </p:sp>
    </p:spTree>
    <p:extLst>
      <p:ext uri="{BB962C8B-B14F-4D97-AF65-F5344CB8AC3E}">
        <p14:creationId xmlns:p14="http://schemas.microsoft.com/office/powerpoint/2010/main" val="891261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is transforming highway construction and what contractors and asphalt producers need to do to stay ahead. State DOTs are embedding AI into their operations, and this is changing the expectations for how projects are delivered—from equipment to data to workforce skills.</a:t>
            </a:r>
          </a:p>
          <a:p>
            <a:endParaRPr lang="en-US" dirty="0"/>
          </a:p>
          <a:p>
            <a:r>
              <a:rPr lang="en-US" dirty="0"/>
              <a:t>DOTs are raising the bar on performance and quality, and AI-enabled machinery is becoming essential. Intelligent compaction rollers, smart screeds, and GPS-guided paving systems help meet tighter specs. At the plant level, automation improves consistency and reduces waste. Investing now ensures you’re ready for future bid requirements.</a:t>
            </a:r>
          </a:p>
        </p:txBody>
      </p:sp>
      <p:sp>
        <p:nvSpPr>
          <p:cNvPr id="4" name="Slide Number Placeholder 3"/>
          <p:cNvSpPr>
            <a:spLocks noGrp="1"/>
          </p:cNvSpPr>
          <p:nvPr>
            <p:ph type="sldNum" sz="quarter" idx="5"/>
          </p:nvPr>
        </p:nvSpPr>
        <p:spPr/>
        <p:txBody>
          <a:bodyPr/>
          <a:lstStyle/>
          <a:p>
            <a:fld id="{2BE6E25E-75A5-40FE-86CF-97AFC39DAA13}" type="slidenum">
              <a:rPr lang="en-US" smtClean="0"/>
              <a:t>12</a:t>
            </a:fld>
            <a:endParaRPr lang="en-US"/>
          </a:p>
        </p:txBody>
      </p:sp>
    </p:spTree>
    <p:extLst>
      <p:ext uri="{BB962C8B-B14F-4D97-AF65-F5344CB8AC3E}">
        <p14:creationId xmlns:p14="http://schemas.microsoft.com/office/powerpoint/2010/main" val="2049829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2846C-FAD3-C2BC-5826-1696CE5DE4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BE635A-13C4-A3BE-B666-396E74EB89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27274A-E6DB-40D3-46BA-7606973DC112}"/>
              </a:ext>
            </a:extLst>
          </p:cNvPr>
          <p:cNvSpPr>
            <a:spLocks noGrp="1"/>
          </p:cNvSpPr>
          <p:nvPr>
            <p:ph type="body" idx="1"/>
          </p:nvPr>
        </p:nvSpPr>
        <p:spPr/>
        <p:txBody>
          <a:bodyPr/>
          <a:lstStyle/>
          <a:p>
            <a:r>
              <a:rPr lang="en-US" dirty="0"/>
              <a:t>Technology is only as good as the people using it. Contractors should train crews on AI-integrated equipment and designate tech champions to lead adoption. Hiring data-savvy staff or consultants can help manage analytics and compliance. And don’t forget to create internal AI policies—DOTs are doing it, and contractors should too.</a:t>
            </a:r>
          </a:p>
        </p:txBody>
      </p:sp>
      <p:sp>
        <p:nvSpPr>
          <p:cNvPr id="4" name="Slide Number Placeholder 3">
            <a:extLst>
              <a:ext uri="{FF2B5EF4-FFF2-40B4-BE49-F238E27FC236}">
                <a16:creationId xmlns:a16="http://schemas.microsoft.com/office/drawing/2014/main" id="{473BEC71-AE28-F8E0-8E4C-667F466174B2}"/>
              </a:ext>
            </a:extLst>
          </p:cNvPr>
          <p:cNvSpPr>
            <a:spLocks noGrp="1"/>
          </p:cNvSpPr>
          <p:nvPr>
            <p:ph type="sldNum" sz="quarter" idx="5"/>
          </p:nvPr>
        </p:nvSpPr>
        <p:spPr/>
        <p:txBody>
          <a:bodyPr/>
          <a:lstStyle/>
          <a:p>
            <a:fld id="{2BE6E25E-75A5-40FE-86CF-97AFC39DAA13}" type="slidenum">
              <a:rPr lang="en-US" smtClean="0"/>
              <a:t>13</a:t>
            </a:fld>
            <a:endParaRPr lang="en-US"/>
          </a:p>
        </p:txBody>
      </p:sp>
    </p:spTree>
    <p:extLst>
      <p:ext uri="{BB962C8B-B14F-4D97-AF65-F5344CB8AC3E}">
        <p14:creationId xmlns:p14="http://schemas.microsoft.com/office/powerpoint/2010/main" val="4051737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2975E-317A-9870-342B-8067CA2DB5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FA64D9-9C34-FB97-D234-1661FC72A4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1CB58-B229-8DF8-C3DE-C593480EE887}"/>
              </a:ext>
            </a:extLst>
          </p:cNvPr>
          <p:cNvSpPr>
            <a:spLocks noGrp="1"/>
          </p:cNvSpPr>
          <p:nvPr>
            <p:ph type="body" idx="1"/>
          </p:nvPr>
        </p:nvSpPr>
        <p:spPr/>
        <p:txBody>
          <a:bodyPr/>
          <a:lstStyle/>
          <a:p>
            <a:r>
              <a:rPr lang="en-US" dirty="0"/>
              <a:t>Data is becoming a deliverable. DOTs want e-ticketing, digital as-builts, and automated quality control. Contractors must standardize data collection and ensure compatibility with DOT platforms. Participating in pilot programs and industry data-sharing initiatives will help you stay aligned with evolving expectations.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includes real-time tracking of materials, digital models of completed work, and automated quality control data. These data streams feed AI systems for analysis and decision-making.</a:t>
            </a:r>
          </a:p>
          <a:p>
            <a:endParaRPr lang="en-US" dirty="0"/>
          </a:p>
        </p:txBody>
      </p:sp>
      <p:sp>
        <p:nvSpPr>
          <p:cNvPr id="4" name="Slide Number Placeholder 3">
            <a:extLst>
              <a:ext uri="{FF2B5EF4-FFF2-40B4-BE49-F238E27FC236}">
                <a16:creationId xmlns:a16="http://schemas.microsoft.com/office/drawing/2014/main" id="{D8F379FD-7C6D-840F-57B3-A9E524C1D856}"/>
              </a:ext>
            </a:extLst>
          </p:cNvPr>
          <p:cNvSpPr>
            <a:spLocks noGrp="1"/>
          </p:cNvSpPr>
          <p:nvPr>
            <p:ph type="sldNum" sz="quarter" idx="5"/>
          </p:nvPr>
        </p:nvSpPr>
        <p:spPr/>
        <p:txBody>
          <a:bodyPr/>
          <a:lstStyle/>
          <a:p>
            <a:fld id="{2BE6E25E-75A5-40FE-86CF-97AFC39DAA13}" type="slidenum">
              <a:rPr lang="en-US" smtClean="0"/>
              <a:t>14</a:t>
            </a:fld>
            <a:endParaRPr lang="en-US"/>
          </a:p>
        </p:txBody>
      </p:sp>
    </p:spTree>
    <p:extLst>
      <p:ext uri="{BB962C8B-B14F-4D97-AF65-F5344CB8AC3E}">
        <p14:creationId xmlns:p14="http://schemas.microsoft.com/office/powerpoint/2010/main" val="3343189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14A2E-3BA3-301F-05DE-6A30A1B29C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68E1EF-AD32-74B5-C4A1-53AA2BF04C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F88CC4-981A-6A56-D412-DEF49B8FFF16}"/>
              </a:ext>
            </a:extLst>
          </p:cNvPr>
          <p:cNvSpPr>
            <a:spLocks noGrp="1"/>
          </p:cNvSpPr>
          <p:nvPr>
            <p:ph type="body" idx="1"/>
          </p:nvPr>
        </p:nvSpPr>
        <p:spPr/>
        <p:txBody>
          <a:bodyPr/>
          <a:lstStyle/>
          <a:p>
            <a:r>
              <a:rPr lang="en-US" dirty="0"/>
              <a:t>Technology is only as good as the people using it. Contractors should train crews on AI-integrated equipment and designate tech champions to lead adoption. Hiring data-savvy staff or consultants can help manage analytics and compliance. And don’t forget to create internal AI policies—DOTs are doing it, and contractors should too.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AI is changing how projects are managed. DOTs are using AI to monitor progress, inspect work, and evaluate contractor performance. This means contractors must be agile, data-driven, and transparent in their operations.</a:t>
            </a:r>
          </a:p>
          <a:p>
            <a:endParaRPr lang="en-US" dirty="0"/>
          </a:p>
        </p:txBody>
      </p:sp>
      <p:sp>
        <p:nvSpPr>
          <p:cNvPr id="4" name="Slide Number Placeholder 3">
            <a:extLst>
              <a:ext uri="{FF2B5EF4-FFF2-40B4-BE49-F238E27FC236}">
                <a16:creationId xmlns:a16="http://schemas.microsoft.com/office/drawing/2014/main" id="{F411887D-5D86-DD9A-CC57-AC43FAF4C1E2}"/>
              </a:ext>
            </a:extLst>
          </p:cNvPr>
          <p:cNvSpPr>
            <a:spLocks noGrp="1"/>
          </p:cNvSpPr>
          <p:nvPr>
            <p:ph type="sldNum" sz="quarter" idx="5"/>
          </p:nvPr>
        </p:nvSpPr>
        <p:spPr/>
        <p:txBody>
          <a:bodyPr/>
          <a:lstStyle/>
          <a:p>
            <a:fld id="{2BE6E25E-75A5-40FE-86CF-97AFC39DAA13}" type="slidenum">
              <a:rPr lang="en-US" smtClean="0"/>
              <a:t>15</a:t>
            </a:fld>
            <a:endParaRPr lang="en-US"/>
          </a:p>
        </p:txBody>
      </p:sp>
    </p:spTree>
    <p:extLst>
      <p:ext uri="{BB962C8B-B14F-4D97-AF65-F5344CB8AC3E}">
        <p14:creationId xmlns:p14="http://schemas.microsoft.com/office/powerpoint/2010/main" val="693713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where specific activities outlined in the previous slides fall within this grid. This could be an</a:t>
            </a:r>
            <a:r>
              <a:rPr lang="en-US" b="1" dirty="0"/>
              <a:t> interactive activity.</a:t>
            </a:r>
          </a:p>
          <a:p>
            <a:endParaRPr lang="en-US" b="1" dirty="0"/>
          </a:p>
          <a:p>
            <a:r>
              <a:rPr lang="en-US" b="1" dirty="0"/>
              <a:t>Message: </a:t>
            </a:r>
          </a:p>
          <a:p>
            <a:pPr marL="171450" indent="-171450">
              <a:buFontTx/>
              <a:buChar char="-"/>
            </a:pPr>
            <a:r>
              <a:rPr lang="en-US" b="0" dirty="0"/>
              <a:t>Recognize that AI provides a competitive advantage and hence more organizations may be adopting it than apparent. </a:t>
            </a:r>
          </a:p>
          <a:p>
            <a:pPr marL="171450" indent="-171450">
              <a:buFontTx/>
              <a:buChar char="-"/>
            </a:pPr>
            <a:r>
              <a:rPr lang="en-US" b="0" dirty="0"/>
              <a:t>The advantage can be either through more automation at the construction site or asphalt plant operations; or it could be applications in software intelligence based in machine learning and predictive analytics to support strategic advantages during project bidding and other construction management processes.</a:t>
            </a:r>
          </a:p>
          <a:p>
            <a:pPr marL="171450" indent="-171450">
              <a:buFontTx/>
              <a:buChar char="-"/>
            </a:pPr>
            <a:r>
              <a:rPr lang="en-US" b="0" dirty="0"/>
              <a:t>DOTs are increasingly requiring </a:t>
            </a:r>
            <a:r>
              <a:rPr lang="en-US" b="0"/>
              <a:t>more technology-based </a:t>
            </a:r>
            <a:r>
              <a:rPr lang="en-US" b="0" dirty="0"/>
              <a:t>reporting including the adoption on open APIs for communication and reporting and potentially automated inspection. </a:t>
            </a:r>
            <a:endParaRPr lang="en-US" b="1" dirty="0"/>
          </a:p>
        </p:txBody>
      </p:sp>
      <p:sp>
        <p:nvSpPr>
          <p:cNvPr id="4" name="Slide Number Placeholder 3"/>
          <p:cNvSpPr>
            <a:spLocks noGrp="1"/>
          </p:cNvSpPr>
          <p:nvPr>
            <p:ph type="sldNum" sz="quarter" idx="5"/>
          </p:nvPr>
        </p:nvSpPr>
        <p:spPr/>
        <p:txBody>
          <a:bodyPr/>
          <a:lstStyle/>
          <a:p>
            <a:fld id="{2BE6E25E-75A5-40FE-86CF-97AFC39DAA13}" type="slidenum">
              <a:rPr lang="en-US" smtClean="0"/>
              <a:t>16</a:t>
            </a:fld>
            <a:endParaRPr lang="en-US"/>
          </a:p>
        </p:txBody>
      </p:sp>
    </p:spTree>
    <p:extLst>
      <p:ext uri="{BB962C8B-B14F-4D97-AF65-F5344CB8AC3E}">
        <p14:creationId xmlns:p14="http://schemas.microsoft.com/office/powerpoint/2010/main" val="477118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ever happens, expect and prepare for </a:t>
            </a:r>
            <a:r>
              <a:rPr lang="en-US" b="1" dirty="0"/>
              <a:t>significant disruptive change.</a:t>
            </a:r>
            <a:r>
              <a:rPr lang="en-US" dirty="0"/>
              <a:t> </a:t>
            </a:r>
          </a:p>
        </p:txBody>
      </p:sp>
      <p:sp>
        <p:nvSpPr>
          <p:cNvPr id="4" name="Slide Number Placeholder 3"/>
          <p:cNvSpPr>
            <a:spLocks noGrp="1"/>
          </p:cNvSpPr>
          <p:nvPr>
            <p:ph type="sldNum" sz="quarter" idx="5"/>
          </p:nvPr>
        </p:nvSpPr>
        <p:spPr/>
        <p:txBody>
          <a:bodyPr/>
          <a:lstStyle/>
          <a:p>
            <a:fld id="{2BE6E25E-75A5-40FE-86CF-97AFC39DAA13}" type="slidenum">
              <a:rPr lang="en-US" smtClean="0"/>
              <a:t>17</a:t>
            </a:fld>
            <a:endParaRPr lang="en-US"/>
          </a:p>
        </p:txBody>
      </p:sp>
    </p:spTree>
    <p:extLst>
      <p:ext uri="{BB962C8B-B14F-4D97-AF65-F5344CB8AC3E}">
        <p14:creationId xmlns:p14="http://schemas.microsoft.com/office/powerpoint/2010/main" val="3391955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Layouts/_rels/slideLayout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Master" Target="../slideMasters/slideMaster3.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6.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31172" y="3425399"/>
            <a:ext cx="7685140" cy="2621154"/>
          </a:xfrm>
        </p:spPr>
        <p:txBody>
          <a:bodyPr anchor="b">
            <a:noAutofit/>
          </a:bodyPr>
          <a:lstStyle>
            <a:lvl1pPr algn="l">
              <a:defRPr sz="7200">
                <a:solidFill>
                  <a:schemeClr val="bg2"/>
                </a:solidFill>
              </a:defRPr>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31172" y="415057"/>
            <a:ext cx="7685139" cy="1414091"/>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bg1"/>
                </a:solidFill>
              </a:defRPr>
            </a:lvl1pPr>
          </a:lstStyle>
          <a:p>
            <a:fld id="{B04EF954-66B1-4168-AF40-97F3DAF43FC4}" type="datetime1">
              <a:rPr lang="en-US" smtClean="0"/>
              <a:t>3/11/2026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bg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bg1"/>
                </a:solidFill>
              </a:defRPr>
            </a:lvl1pPr>
          </a:lstStyle>
          <a:p>
            <a:fld id="{84C450F2-3BB4-4AE4-8A35-A9D7AEA4C850}" type="slidenum">
              <a:rPr lang="en-US" smtClean="0"/>
              <a:pPr/>
              <a:t>‹#›</a:t>
            </a:fld>
            <a:endParaRPr lang="en-US" dirty="0"/>
          </a:p>
        </p:txBody>
      </p:sp>
    </p:spTree>
    <p:extLst>
      <p:ext uri="{BB962C8B-B14F-4D97-AF65-F5344CB8AC3E}">
        <p14:creationId xmlns:p14="http://schemas.microsoft.com/office/powerpoint/2010/main" val="809037601"/>
      </p:ext>
    </p:extLst>
  </p:cSld>
  <p:clrMapOvr>
    <a:masterClrMapping/>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691006" y="998230"/>
            <a:ext cx="3951469" cy="1947672"/>
          </a:xfrm>
        </p:spPr>
        <p:txBody>
          <a:bodyPr anchor="b">
            <a:noAutofit/>
          </a:bodyPr>
          <a:lstStyle>
            <a:lvl1pPr>
              <a:defRPr sz="4400"/>
            </a:lvl1pPr>
          </a:lstStyle>
          <a:p>
            <a:r>
              <a:rPr lang="en-US" dirty="0"/>
              <a:t>Click to edit Master title style</a:t>
            </a:r>
          </a:p>
        </p:txBody>
      </p:sp>
      <p:sp>
        <p:nvSpPr>
          <p:cNvPr id="9" name="Picture Placeholder 3">
            <a:extLst>
              <a:ext uri="{FF2B5EF4-FFF2-40B4-BE49-F238E27FC236}">
                <a16:creationId xmlns:a16="http://schemas.microsoft.com/office/drawing/2014/main" id="{DD60ACDC-1760-F721-E270-0D2FC4872DF2}"/>
              </a:ext>
            </a:extLst>
          </p:cNvPr>
          <p:cNvSpPr>
            <a:spLocks noGrp="1"/>
          </p:cNvSpPr>
          <p:nvPr>
            <p:ph type="pic" sz="quarter" idx="15"/>
          </p:nvPr>
        </p:nvSpPr>
        <p:spPr>
          <a:xfrm>
            <a:off x="0" y="0"/>
            <a:ext cx="7002464" cy="6399152"/>
          </a:xfrm>
          <a:custGeom>
            <a:avLst/>
            <a:gdLst>
              <a:gd name="connsiteX0" fmla="*/ 0 w 7002464"/>
              <a:gd name="connsiteY0" fmla="*/ 0 h 6399152"/>
              <a:gd name="connsiteX1" fmla="*/ 7002464 w 7002464"/>
              <a:gd name="connsiteY1" fmla="*/ 0 h 6399152"/>
              <a:gd name="connsiteX2" fmla="*/ 7002464 w 7002464"/>
              <a:gd name="connsiteY2" fmla="*/ 5797156 h 6399152"/>
              <a:gd name="connsiteX3" fmla="*/ 6400468 w 7002464"/>
              <a:gd name="connsiteY3" fmla="*/ 6399152 h 6399152"/>
              <a:gd name="connsiteX4" fmla="*/ 0 w 7002464"/>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2464" h="6399152">
                <a:moveTo>
                  <a:pt x="0" y="0"/>
                </a:moveTo>
                <a:lnTo>
                  <a:pt x="7002464" y="0"/>
                </a:lnTo>
                <a:lnTo>
                  <a:pt x="7002464" y="5797156"/>
                </a:lnTo>
                <a:cubicBezTo>
                  <a:pt x="7002464" y="6129629"/>
                  <a:pt x="6732941" y="6399152"/>
                  <a:pt x="6400468" y="6399152"/>
                </a:cubicBezTo>
                <a:lnTo>
                  <a:pt x="0" y="6399152"/>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7691007" y="3099815"/>
            <a:ext cx="3951469" cy="3084599"/>
          </a:xfrm>
        </p:spPr>
        <p:txBody>
          <a:bodyPr>
            <a:normAutofit/>
          </a:bodyPr>
          <a:lstStyle>
            <a:lvl1pPr marL="342900" indent="-342900">
              <a:buFont typeface="+mj-lt"/>
              <a:buAutoNum type="arabicPeriod"/>
              <a:defRPr sz="1800"/>
            </a:lvl1pPr>
            <a:lvl2pPr marL="571500" indent="-342900">
              <a:buFont typeface="+mj-lt"/>
              <a:buAutoNum type="alphaLcPeriod"/>
              <a:defRPr sz="1600"/>
            </a:lvl2pPr>
            <a:lvl3pPr marL="800100" indent="-342900">
              <a:buFont typeface="+mj-lt"/>
              <a:buAutoNum type="romanLcPeriod"/>
              <a:defRPr sz="1400"/>
            </a:lvl3pPr>
            <a:lvl4pPr marL="914400" indent="-228600">
              <a:buFont typeface="+mj-lt"/>
              <a:buAutoNum type="arabicParenR"/>
              <a:defRPr sz="1200"/>
            </a:lvl4pPr>
            <a:lvl5pPr marL="1143000" indent="-228600">
              <a:buFont typeface="+mj-lt"/>
              <a:buAutoNum type="alphaLcParen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C747D10D-DAA6-49BD-BCDC-42DE71F72A89}" type="datetime1">
              <a:rPr lang="en-US" smtClean="0"/>
              <a:t>3/11/2026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0791207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479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31313"/>
                </a:solidFill>
                <a:effectLst/>
                <a:uLnTx/>
                <a:uFillTx/>
                <a:latin typeface="Neue Haas Grotesk Text Pro"/>
                <a:ea typeface="+mn-ea"/>
                <a:cs typeface="+mn-cs"/>
              </a:rPr>
              <a:t>Click to edit Master text styles</a:t>
            </a:r>
          </a:p>
          <a:p>
            <a:pPr marL="4572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31313"/>
                </a:solidFill>
                <a:effectLst/>
                <a:uLnTx/>
                <a:uFillTx/>
                <a:latin typeface="Neue Haas Grotesk Text Pro"/>
                <a:ea typeface="+mn-ea"/>
                <a:cs typeface="+mn-cs"/>
              </a:rPr>
              <a:t>Second level</a:t>
            </a:r>
          </a:p>
          <a:p>
            <a:pPr marL="685800" marR="0" lvl="2"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31313"/>
                </a:solidFill>
                <a:effectLst/>
                <a:uLnTx/>
                <a:uFillTx/>
                <a:latin typeface="Neue Haas Grotesk Text Pro"/>
                <a:ea typeface="+mn-ea"/>
                <a:cs typeface="+mn-cs"/>
              </a:rPr>
              <a:t>Third level</a:t>
            </a:r>
          </a:p>
          <a:p>
            <a:pPr marL="914400" marR="0" lvl="3"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31313"/>
                </a:solidFill>
                <a:effectLst/>
                <a:uLnTx/>
                <a:uFillTx/>
                <a:latin typeface="Neue Haas Grotesk Text Pro"/>
                <a:ea typeface="+mn-ea"/>
                <a:cs typeface="+mn-cs"/>
              </a:rPr>
              <a:t>Fourth level</a:t>
            </a:r>
          </a:p>
          <a:p>
            <a:pPr marL="1143000" marR="0" lvl="4"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131313"/>
                </a:solidFill>
                <a:effectLst/>
                <a:uLnTx/>
                <a:uFillTx/>
                <a:latin typeface="Neue Haas Grotesk Text Pro"/>
                <a:ea typeface="+mn-ea"/>
                <a:cs typeface="+mn-cs"/>
              </a:rPr>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A99C55D-C47D-42B9-AD20-3E2CCE08596C}" type="datetime1">
              <a:rPr lang="en-US" smtClean="0"/>
              <a:t>3/11/2026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283454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1EA44AD-1FB0-4882-B380-D102D5E41B49}" type="datetime1">
              <a:rPr lang="en-US" smtClean="0"/>
              <a:t>3/11/2026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974036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21FD0E9-BB2A-40F4-9FCA-339953EA9BCB}" type="datetime1">
              <a:rPr lang="en-US" smtClean="0"/>
              <a:t>3/11/2026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432244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7" y="640079"/>
            <a:ext cx="4032505" cy="3621024"/>
          </a:xfrm>
        </p:spPr>
        <p:txBody>
          <a:bodyPr anchor="t">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5422392" y="640715"/>
            <a:ext cx="5968098" cy="571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B82DCE86-7B4C-43EC-801D-4B957536C306}" type="datetime1">
              <a:rPr lang="en-US" smtClean="0"/>
              <a:t>3/11/2026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650497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4425696" y="640080"/>
            <a:ext cx="715975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FD3FCD9-BE24-4676-9D2E-63D9ED82EDA2}" type="datetime1">
              <a:rPr lang="en-US" smtClean="0"/>
              <a:t>3/11/2026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3456168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b">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29450"/>
            <a:ext cx="11924209" cy="619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1CA290A-121B-47D5-B4CD-63E70D76A5D5}" type="datetime1">
              <a:rPr lang="en-US" smtClean="0"/>
              <a:t>3/11/2026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781676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CE823DF8-AABE-3B17-254E-81CD7CA2B5BF}"/>
              </a:ext>
            </a:extLst>
          </p:cNvPr>
          <p:cNvSpPr>
            <a:spLocks noGrp="1"/>
          </p:cNvSpPr>
          <p:nvPr>
            <p:ph type="pic" sz="quarter" idx="15"/>
          </p:nvPr>
        </p:nvSpPr>
        <p:spPr>
          <a:xfrm>
            <a:off x="5737594" y="0"/>
            <a:ext cx="6454406" cy="6399152"/>
          </a:xfrm>
          <a:custGeom>
            <a:avLst/>
            <a:gdLst>
              <a:gd name="connsiteX0" fmla="*/ 0 w 6454406"/>
              <a:gd name="connsiteY0" fmla="*/ 0 h 6399152"/>
              <a:gd name="connsiteX1" fmla="*/ 6454406 w 6454406"/>
              <a:gd name="connsiteY1" fmla="*/ 0 h 6399152"/>
              <a:gd name="connsiteX2" fmla="*/ 6454406 w 6454406"/>
              <a:gd name="connsiteY2" fmla="*/ 6399152 h 6399152"/>
              <a:gd name="connsiteX3" fmla="*/ 601995 w 6454406"/>
              <a:gd name="connsiteY3" fmla="*/ 6399152 h 6399152"/>
              <a:gd name="connsiteX4" fmla="*/ 0 w 6454406"/>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4406" h="6399152">
                <a:moveTo>
                  <a:pt x="0" y="0"/>
                </a:moveTo>
                <a:lnTo>
                  <a:pt x="6454406" y="0"/>
                </a:lnTo>
                <a:lnTo>
                  <a:pt x="6454406" y="6399152"/>
                </a:lnTo>
                <a:lnTo>
                  <a:pt x="601995" y="6399152"/>
                </a:lnTo>
                <a:cubicBezTo>
                  <a:pt x="269522" y="6399152"/>
                  <a:pt x="0" y="6129629"/>
                  <a:pt x="0" y="5797156"/>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260A58D8-7EDF-40A6-A98C-8CBDF59A319E}" type="datetime1">
              <a:rPr lang="en-US" smtClean="0"/>
              <a:t>3/11/2026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524291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anchor="b"/>
          <a:lstStyle/>
          <a:p>
            <a:r>
              <a:rPr lang="en-US"/>
              <a:t>Click to edit Master title style</a:t>
            </a:r>
          </a:p>
        </p:txBody>
      </p:sp>
      <p:sp>
        <p:nvSpPr>
          <p:cNvPr id="11" name="Picture Placeholder 3">
            <a:extLst>
              <a:ext uri="{FF2B5EF4-FFF2-40B4-BE49-F238E27FC236}">
                <a16:creationId xmlns:a16="http://schemas.microsoft.com/office/drawing/2014/main" id="{6F26914B-7405-10AB-A859-8165D7B1A93C}"/>
              </a:ext>
            </a:extLst>
          </p:cNvPr>
          <p:cNvSpPr>
            <a:spLocks noGrp="1"/>
          </p:cNvSpPr>
          <p:nvPr>
            <p:ph type="pic" sz="quarter" idx="15"/>
          </p:nvPr>
        </p:nvSpPr>
        <p:spPr>
          <a:xfrm>
            <a:off x="0" y="1"/>
            <a:ext cx="6591300" cy="6410303"/>
          </a:xfrm>
          <a:custGeom>
            <a:avLst/>
            <a:gdLst>
              <a:gd name="connsiteX0" fmla="*/ 0 w 6591300"/>
              <a:gd name="connsiteY0" fmla="*/ 0 h 6410303"/>
              <a:gd name="connsiteX1" fmla="*/ 6591300 w 6591300"/>
              <a:gd name="connsiteY1" fmla="*/ 0 h 6410303"/>
              <a:gd name="connsiteX2" fmla="*/ 6591300 w 6591300"/>
              <a:gd name="connsiteY2" fmla="*/ 5807073 h 6410303"/>
              <a:gd name="connsiteX3" fmla="*/ 5988070 w 6591300"/>
              <a:gd name="connsiteY3" fmla="*/ 6410303 h 6410303"/>
              <a:gd name="connsiteX4" fmla="*/ 0 w 6591300"/>
              <a:gd name="connsiteY4" fmla="*/ 6410303 h 6410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300" h="6410303">
                <a:moveTo>
                  <a:pt x="0" y="0"/>
                </a:moveTo>
                <a:lnTo>
                  <a:pt x="6591300" y="0"/>
                </a:lnTo>
                <a:lnTo>
                  <a:pt x="6591300" y="5807073"/>
                </a:lnTo>
                <a:cubicBezTo>
                  <a:pt x="6591300" y="6140228"/>
                  <a:pt x="6321225" y="6410303"/>
                  <a:pt x="5988070" y="6410303"/>
                </a:cubicBezTo>
                <a:lnTo>
                  <a:pt x="0" y="6410303"/>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16DF7C3E-B5DF-4043-B2F9-CD94B277B81B}" type="datetime1">
              <a:rPr lang="en-US" smtClean="0"/>
              <a:t>3/11/2026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7943620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58FA1BA0-D099-705F-F85E-3FBC782F7651}"/>
              </a:ext>
            </a:extLst>
          </p:cNvPr>
          <p:cNvSpPr>
            <a:spLocks noGrp="1"/>
          </p:cNvSpPr>
          <p:nvPr>
            <p:ph type="pic" sz="quarter" idx="15"/>
          </p:nvPr>
        </p:nvSpPr>
        <p:spPr>
          <a:xfrm>
            <a:off x="4502843" y="2"/>
            <a:ext cx="7689157" cy="6399151"/>
          </a:xfrm>
          <a:custGeom>
            <a:avLst/>
            <a:gdLst>
              <a:gd name="connsiteX0" fmla="*/ 0 w 7689157"/>
              <a:gd name="connsiteY0" fmla="*/ 0 h 6399151"/>
              <a:gd name="connsiteX1" fmla="*/ 7689157 w 7689157"/>
              <a:gd name="connsiteY1" fmla="*/ 0 h 6399151"/>
              <a:gd name="connsiteX2" fmla="*/ 7689157 w 7689157"/>
              <a:gd name="connsiteY2" fmla="*/ 6399151 h 6399151"/>
              <a:gd name="connsiteX3" fmla="*/ 601997 w 7689157"/>
              <a:gd name="connsiteY3" fmla="*/ 6399151 h 6399151"/>
              <a:gd name="connsiteX4" fmla="*/ 0 w 7689157"/>
              <a:gd name="connsiteY4" fmla="*/ 5797155 h 639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9157" h="6399151">
                <a:moveTo>
                  <a:pt x="0" y="0"/>
                </a:moveTo>
                <a:lnTo>
                  <a:pt x="7689157" y="0"/>
                </a:lnTo>
                <a:lnTo>
                  <a:pt x="7689157" y="6399151"/>
                </a:lnTo>
                <a:lnTo>
                  <a:pt x="601997" y="6399151"/>
                </a:lnTo>
                <a:cubicBezTo>
                  <a:pt x="269523" y="6399151"/>
                  <a:pt x="0" y="6129628"/>
                  <a:pt x="0" y="5797155"/>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84F04B89-F088-43E2-8F95-5A2E5E9F612E}" type="datetime1">
              <a:rPr lang="en-US" smtClean="0"/>
              <a:t>3/11/2026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833892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431172" y="553616"/>
            <a:ext cx="7914087" cy="4008859"/>
          </a:xfrm>
        </p:spPr>
        <p:txBody>
          <a:bodyPr anchor="t">
            <a:normAutofit/>
          </a:bodyPr>
          <a:lstStyle>
            <a:lvl1pPr>
              <a:defRPr sz="60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431172" y="5088156"/>
            <a:ext cx="7914087" cy="1166648"/>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a:xfrm>
            <a:off x="431172" y="6490524"/>
            <a:ext cx="2841959" cy="336141"/>
          </a:xfrm>
        </p:spPr>
        <p:txBody>
          <a:bodyPr/>
          <a:lstStyle/>
          <a:p>
            <a:fld id="{26233410-150A-4A72-BF63-6D3ACBC30148}" type="datetime1">
              <a:rPr lang="en-US" smtClean="0"/>
              <a:t>3/11/2026</a:t>
            </a:fld>
            <a:endParaRPr lang="en-US" dirty="0"/>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a:xfrm>
            <a:off x="8893370" y="6490524"/>
            <a:ext cx="2662834" cy="336141"/>
          </a:xfrm>
        </p:spPr>
        <p:txBody>
          <a:bodyPr/>
          <a:lstStyle/>
          <a:p>
            <a:r>
              <a:rPr lang="en-US" dirty="0"/>
              <a:t>Sample Footer Text</a:t>
            </a:r>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84C450F2-3BB4-4AE4-8A35-A9D7AEA4C850}" type="slidenum">
              <a:rPr lang="en-US" smtClean="0"/>
              <a:t>‹#›</a:t>
            </a:fld>
            <a:endParaRPr lang="en-US" dirty="0"/>
          </a:p>
        </p:txBody>
      </p:sp>
    </p:spTree>
    <p:extLst>
      <p:ext uri="{BB962C8B-B14F-4D97-AF65-F5344CB8AC3E}">
        <p14:creationId xmlns:p14="http://schemas.microsoft.com/office/powerpoint/2010/main" val="13344538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anchor="b"/>
          <a:lstStyle/>
          <a:p>
            <a:r>
              <a:rPr lang="en-US"/>
              <a:t>Click to edit Master title style</a:t>
            </a:r>
          </a:p>
        </p:txBody>
      </p:sp>
      <p:sp>
        <p:nvSpPr>
          <p:cNvPr id="11" name="Picture Placeholder 3">
            <a:extLst>
              <a:ext uri="{FF2B5EF4-FFF2-40B4-BE49-F238E27FC236}">
                <a16:creationId xmlns:a16="http://schemas.microsoft.com/office/drawing/2014/main" id="{F44EE1A0-D83B-FE6C-4495-F55C5070D5D1}"/>
              </a:ext>
            </a:extLst>
          </p:cNvPr>
          <p:cNvSpPr>
            <a:spLocks noGrp="1"/>
          </p:cNvSpPr>
          <p:nvPr>
            <p:ph type="pic" sz="quarter" idx="15"/>
          </p:nvPr>
        </p:nvSpPr>
        <p:spPr>
          <a:xfrm>
            <a:off x="0" y="0"/>
            <a:ext cx="7734300" cy="6399152"/>
          </a:xfrm>
          <a:custGeom>
            <a:avLst/>
            <a:gdLst>
              <a:gd name="connsiteX0" fmla="*/ 0 w 7734300"/>
              <a:gd name="connsiteY0" fmla="*/ 0 h 6399152"/>
              <a:gd name="connsiteX1" fmla="*/ 7734300 w 7734300"/>
              <a:gd name="connsiteY1" fmla="*/ 0 h 6399152"/>
              <a:gd name="connsiteX2" fmla="*/ 7734300 w 7734300"/>
              <a:gd name="connsiteY2" fmla="*/ 5797156 h 6399152"/>
              <a:gd name="connsiteX3" fmla="*/ 7132304 w 7734300"/>
              <a:gd name="connsiteY3" fmla="*/ 6399152 h 6399152"/>
              <a:gd name="connsiteX4" fmla="*/ 0 w 7734300"/>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300" h="6399152">
                <a:moveTo>
                  <a:pt x="0" y="0"/>
                </a:moveTo>
                <a:lnTo>
                  <a:pt x="7734300" y="0"/>
                </a:lnTo>
                <a:lnTo>
                  <a:pt x="7734300" y="5797156"/>
                </a:lnTo>
                <a:cubicBezTo>
                  <a:pt x="7734300" y="6129629"/>
                  <a:pt x="7464777" y="6399152"/>
                  <a:pt x="7132304" y="6399152"/>
                </a:cubicBezTo>
                <a:lnTo>
                  <a:pt x="0" y="6399152"/>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A0FCFF8D-E3E3-4D6C-85D1-1D24204FD961}" type="datetime1">
              <a:rPr lang="en-US" smtClean="0"/>
              <a:t>3/11/2026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94512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0696DEB7-ADC8-3E90-7A63-F11D6535D0E4}"/>
              </a:ext>
            </a:extLst>
          </p:cNvPr>
          <p:cNvSpPr>
            <a:spLocks noGrp="1"/>
          </p:cNvSpPr>
          <p:nvPr>
            <p:ph type="pic" sz="quarter" idx="15"/>
          </p:nvPr>
        </p:nvSpPr>
        <p:spPr>
          <a:xfrm>
            <a:off x="0" y="0"/>
            <a:ext cx="11750040" cy="3806246"/>
          </a:xfrm>
          <a:custGeom>
            <a:avLst/>
            <a:gdLst>
              <a:gd name="connsiteX0" fmla="*/ 0 w 11733150"/>
              <a:gd name="connsiteY0" fmla="*/ 0 h 3806246"/>
              <a:gd name="connsiteX1" fmla="*/ 11733150 w 11733150"/>
              <a:gd name="connsiteY1" fmla="*/ 0 h 3806246"/>
              <a:gd name="connsiteX2" fmla="*/ 11733150 w 11733150"/>
              <a:gd name="connsiteY2" fmla="*/ 3204250 h 3806246"/>
              <a:gd name="connsiteX3" fmla="*/ 11131154 w 11733150"/>
              <a:gd name="connsiteY3" fmla="*/ 3806246 h 3806246"/>
              <a:gd name="connsiteX4" fmla="*/ 0 w 11733150"/>
              <a:gd name="connsiteY4" fmla="*/ 3806246 h 380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3150" h="3806246">
                <a:moveTo>
                  <a:pt x="0" y="0"/>
                </a:moveTo>
                <a:lnTo>
                  <a:pt x="11733150" y="0"/>
                </a:lnTo>
                <a:lnTo>
                  <a:pt x="11733150" y="3204250"/>
                </a:lnTo>
                <a:cubicBezTo>
                  <a:pt x="11733150" y="3536723"/>
                  <a:pt x="11463627" y="3806246"/>
                  <a:pt x="11131154" y="3806246"/>
                </a:cubicBezTo>
                <a:lnTo>
                  <a:pt x="0" y="3806246"/>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479AD81-0F74-4052-9D15-1FCBE10FF531}" type="datetime1">
              <a:rPr lang="en-US" smtClean="0"/>
              <a:t>3/11/2026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8722195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20558516-7088-BB33-D6DC-15ED4C60CBAF}"/>
              </a:ext>
            </a:extLst>
          </p:cNvPr>
          <p:cNvSpPr>
            <a:spLocks noGrp="1"/>
          </p:cNvSpPr>
          <p:nvPr>
            <p:ph type="pic" sz="quarter" idx="15"/>
          </p:nvPr>
        </p:nvSpPr>
        <p:spPr>
          <a:xfrm>
            <a:off x="441960" y="3067414"/>
            <a:ext cx="11750040" cy="3790586"/>
          </a:xfrm>
          <a:custGeom>
            <a:avLst/>
            <a:gdLst>
              <a:gd name="connsiteX0" fmla="*/ 603695 w 11750040"/>
              <a:gd name="connsiteY0" fmla="*/ 0 h 3790586"/>
              <a:gd name="connsiteX1" fmla="*/ 11750040 w 11750040"/>
              <a:gd name="connsiteY1" fmla="*/ 0 h 3790586"/>
              <a:gd name="connsiteX2" fmla="*/ 11750040 w 11750040"/>
              <a:gd name="connsiteY2" fmla="*/ 3790586 h 3790586"/>
              <a:gd name="connsiteX3" fmla="*/ 0 w 11750040"/>
              <a:gd name="connsiteY3" fmla="*/ 3790586 h 3790586"/>
              <a:gd name="connsiteX4" fmla="*/ 0 w 11750040"/>
              <a:gd name="connsiteY4" fmla="*/ 603695 h 3790586"/>
              <a:gd name="connsiteX5" fmla="*/ 603695 w 11750040"/>
              <a:gd name="connsiteY5" fmla="*/ 0 h 379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50040" h="3790586">
                <a:moveTo>
                  <a:pt x="603695" y="0"/>
                </a:moveTo>
                <a:lnTo>
                  <a:pt x="11750040" y="0"/>
                </a:lnTo>
                <a:lnTo>
                  <a:pt x="11750040" y="3790586"/>
                </a:lnTo>
                <a:lnTo>
                  <a:pt x="0" y="3790586"/>
                </a:lnTo>
                <a:lnTo>
                  <a:pt x="0" y="603695"/>
                </a:lnTo>
                <a:cubicBezTo>
                  <a:pt x="0" y="270283"/>
                  <a:pt x="270283" y="0"/>
                  <a:pt x="603695" y="0"/>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40460"/>
            <a:ext cx="3494314" cy="338328"/>
          </a:xfrm>
        </p:spPr>
        <p:txBody>
          <a:bodyPr/>
          <a:lstStyle/>
          <a:p>
            <a:fld id="{58567813-D47B-4BA9-A366-45E7794B6608}" type="datetime1">
              <a:rPr lang="en-US" smtClean="0"/>
              <a:t>3/11/2026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40460"/>
            <a:ext cx="2805405" cy="338328"/>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40460"/>
            <a:ext cx="429207" cy="338328"/>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4698769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a:t>Click to edit Master title style</a:t>
            </a:r>
          </a:p>
        </p:txBody>
      </p:sp>
      <p:sp>
        <p:nvSpPr>
          <p:cNvPr id="11" name="Picture Placeholder 3">
            <a:extLst>
              <a:ext uri="{FF2B5EF4-FFF2-40B4-BE49-F238E27FC236}">
                <a16:creationId xmlns:a16="http://schemas.microsoft.com/office/drawing/2014/main" id="{8073E866-A871-62F7-1E54-F2A44278F834}"/>
              </a:ext>
            </a:extLst>
          </p:cNvPr>
          <p:cNvSpPr>
            <a:spLocks noGrp="1"/>
          </p:cNvSpPr>
          <p:nvPr>
            <p:ph type="pic" sz="quarter" idx="15"/>
          </p:nvPr>
        </p:nvSpPr>
        <p:spPr>
          <a:xfrm>
            <a:off x="0" y="0"/>
            <a:ext cx="7734300" cy="6399152"/>
          </a:xfrm>
          <a:custGeom>
            <a:avLst/>
            <a:gdLst>
              <a:gd name="connsiteX0" fmla="*/ 0 w 7734300"/>
              <a:gd name="connsiteY0" fmla="*/ 0 h 6399152"/>
              <a:gd name="connsiteX1" fmla="*/ 7734300 w 7734300"/>
              <a:gd name="connsiteY1" fmla="*/ 0 h 6399152"/>
              <a:gd name="connsiteX2" fmla="*/ 7734300 w 7734300"/>
              <a:gd name="connsiteY2" fmla="*/ 5797156 h 6399152"/>
              <a:gd name="connsiteX3" fmla="*/ 7132304 w 7734300"/>
              <a:gd name="connsiteY3" fmla="*/ 6399152 h 6399152"/>
              <a:gd name="connsiteX4" fmla="*/ 0 w 7734300"/>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300" h="6399152">
                <a:moveTo>
                  <a:pt x="0" y="0"/>
                </a:moveTo>
                <a:lnTo>
                  <a:pt x="7734300" y="0"/>
                </a:lnTo>
                <a:lnTo>
                  <a:pt x="7734300" y="5797156"/>
                </a:lnTo>
                <a:cubicBezTo>
                  <a:pt x="7734300" y="6129629"/>
                  <a:pt x="7464777" y="6399152"/>
                  <a:pt x="7132304" y="6399152"/>
                </a:cubicBezTo>
                <a:lnTo>
                  <a:pt x="0" y="6399152"/>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285750" indent="-285750">
              <a:buFont typeface="Arial" panose="020B0604020202020204" pitchFamily="34" charset="0"/>
              <a:buChar char="•"/>
              <a:defRPr sz="1600"/>
            </a:lvl1pPr>
            <a:lvl2pPr marL="514350" indent="-285750">
              <a:buFont typeface="Arial" panose="020B0604020202020204" pitchFamily="34" charset="0"/>
              <a:buChar char="•"/>
              <a:defRPr sz="1400"/>
            </a:lvl2pPr>
            <a:lvl3pPr marL="628650" indent="-171450">
              <a:buFont typeface="Arial" panose="020B0604020202020204" pitchFamily="34" charset="0"/>
              <a:buChar char="•"/>
              <a:defRPr sz="1200"/>
            </a:lvl3pPr>
            <a:lvl4pPr marL="857250" indent="-171450">
              <a:buFont typeface="Arial" panose="020B0604020202020204" pitchFamily="34" charset="0"/>
              <a:buChar char="•"/>
              <a:defRPr sz="1100"/>
            </a:lvl4pPr>
            <a:lvl5pPr marL="1085850" indent="-171450">
              <a:buFont typeface="Arial" panose="020B0604020202020204" pitchFamily="34" charset="0"/>
              <a:buChar cha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D3C75A4F-7395-44C0-9A76-83F0F6EA512A}" type="datetime1">
              <a:rPr lang="en-US" smtClean="0"/>
              <a:t>3/11/2026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101108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111854"/>
            <a:ext cx="3945468" cy="138988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584372" y="5111854"/>
            <a:ext cx="6168356" cy="1389888"/>
          </a:xfrm>
        </p:spPr>
        <p:txBody>
          <a:bodyPr>
            <a:noAutofit/>
          </a:bodyPr>
          <a:lstStyle>
            <a:lvl1pPr marL="0" indent="0">
              <a:buFont typeface="Arial" panose="020B0604020202020204" pitchFamily="34" charset="0"/>
              <a:buNone/>
              <a:defRPr sz="1400"/>
            </a:lvl1pPr>
            <a:lvl2pPr marL="228600" indent="0">
              <a:buFont typeface="Arial" panose="020B0604020202020204" pitchFamily="34" charset="0"/>
              <a:buNone/>
              <a:defRPr sz="1200"/>
            </a:lvl2pPr>
            <a:lvl3pPr marL="457200" indent="0">
              <a:buFont typeface="Arial" panose="020B0604020202020204" pitchFamily="34" charset="0"/>
              <a:buNone/>
              <a:defRPr sz="1100"/>
            </a:lvl3pPr>
            <a:lvl4pPr marL="685800" indent="0">
              <a:buFont typeface="Arial" panose="020B0604020202020204" pitchFamily="34" charset="0"/>
              <a:buNone/>
              <a:defRPr sz="1050"/>
            </a:lvl4pPr>
            <a:lvl5pPr marL="914400" indent="0">
              <a:buFont typeface="Arial" panose="020B0604020202020204" pitchFamily="34" charset="0"/>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815B30A2-D0D1-DED2-1133-A673CEA16AE9}"/>
              </a:ext>
            </a:extLst>
          </p:cNvPr>
          <p:cNvSpPr>
            <a:spLocks noGrp="1"/>
          </p:cNvSpPr>
          <p:nvPr>
            <p:ph type="pic" sz="quarter" idx="15"/>
          </p:nvPr>
        </p:nvSpPr>
        <p:spPr>
          <a:xfrm>
            <a:off x="0" y="0"/>
            <a:ext cx="11750040" cy="4724868"/>
          </a:xfrm>
          <a:custGeom>
            <a:avLst/>
            <a:gdLst>
              <a:gd name="connsiteX0" fmla="*/ 0 w 11750040"/>
              <a:gd name="connsiteY0" fmla="*/ 0 h 4724868"/>
              <a:gd name="connsiteX1" fmla="*/ 11750040 w 11750040"/>
              <a:gd name="connsiteY1" fmla="*/ 0 h 4724868"/>
              <a:gd name="connsiteX2" fmla="*/ 11750040 w 11750040"/>
              <a:gd name="connsiteY2" fmla="*/ 4122872 h 4724868"/>
              <a:gd name="connsiteX3" fmla="*/ 11148044 w 11750040"/>
              <a:gd name="connsiteY3" fmla="*/ 4724868 h 4724868"/>
              <a:gd name="connsiteX4" fmla="*/ 0 w 11750040"/>
              <a:gd name="connsiteY4" fmla="*/ 4724868 h 4724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0040" h="4724868">
                <a:moveTo>
                  <a:pt x="0" y="0"/>
                </a:moveTo>
                <a:lnTo>
                  <a:pt x="11750040" y="0"/>
                </a:lnTo>
                <a:lnTo>
                  <a:pt x="11750040" y="4122872"/>
                </a:lnTo>
                <a:cubicBezTo>
                  <a:pt x="11750040" y="4455345"/>
                  <a:pt x="11480517" y="4724868"/>
                  <a:pt x="11148044" y="4724868"/>
                </a:cubicBezTo>
                <a:lnTo>
                  <a:pt x="0" y="4724868"/>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B2EEDCC-520A-464B-900A-5F7E0E1FFC43}" type="datetime1">
              <a:rPr lang="en-US" smtClean="0"/>
              <a:t>3/11/2026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520683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a:t>Click to edit Master title style</a:t>
            </a:r>
          </a:p>
        </p:txBody>
      </p:sp>
      <p:sp>
        <p:nvSpPr>
          <p:cNvPr id="11" name="Picture Placeholder 3">
            <a:extLst>
              <a:ext uri="{FF2B5EF4-FFF2-40B4-BE49-F238E27FC236}">
                <a16:creationId xmlns:a16="http://schemas.microsoft.com/office/drawing/2014/main" id="{C1AB8ED2-AD91-CB22-5624-BD41AB32529E}"/>
              </a:ext>
            </a:extLst>
          </p:cNvPr>
          <p:cNvSpPr>
            <a:spLocks noGrp="1"/>
          </p:cNvSpPr>
          <p:nvPr>
            <p:ph type="pic" sz="quarter" idx="15"/>
          </p:nvPr>
        </p:nvSpPr>
        <p:spPr>
          <a:xfrm>
            <a:off x="0" y="0"/>
            <a:ext cx="4844052" cy="6399152"/>
          </a:xfrm>
          <a:custGeom>
            <a:avLst/>
            <a:gdLst>
              <a:gd name="connsiteX0" fmla="*/ 0 w 4844052"/>
              <a:gd name="connsiteY0" fmla="*/ 0 h 6399152"/>
              <a:gd name="connsiteX1" fmla="*/ 4844052 w 4844052"/>
              <a:gd name="connsiteY1" fmla="*/ 0 h 6399152"/>
              <a:gd name="connsiteX2" fmla="*/ 4844052 w 4844052"/>
              <a:gd name="connsiteY2" fmla="*/ 5795922 h 6399152"/>
              <a:gd name="connsiteX3" fmla="*/ 4240822 w 4844052"/>
              <a:gd name="connsiteY3" fmla="*/ 6399152 h 6399152"/>
              <a:gd name="connsiteX4" fmla="*/ 0 w 4844052"/>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4052" h="6399152">
                <a:moveTo>
                  <a:pt x="0" y="0"/>
                </a:moveTo>
                <a:lnTo>
                  <a:pt x="4844052" y="0"/>
                </a:lnTo>
                <a:lnTo>
                  <a:pt x="4844052" y="5795922"/>
                </a:lnTo>
                <a:cubicBezTo>
                  <a:pt x="4844052" y="6129077"/>
                  <a:pt x="4573977" y="6399152"/>
                  <a:pt x="4240822" y="6399152"/>
                </a:cubicBezTo>
                <a:lnTo>
                  <a:pt x="0" y="6399152"/>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B36C1D43-E95A-44CE-BF39-AC264176BC74}" type="datetime1">
              <a:rPr lang="en-US" smtClean="0"/>
              <a:t>3/11/2026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54851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D436AA50-FCF9-9A32-68F8-A124C794908D}"/>
              </a:ext>
            </a:extLst>
          </p:cNvPr>
          <p:cNvSpPr>
            <a:spLocks noGrp="1"/>
          </p:cNvSpPr>
          <p:nvPr>
            <p:ph type="pic" sz="quarter" idx="15"/>
          </p:nvPr>
        </p:nvSpPr>
        <p:spPr>
          <a:xfrm>
            <a:off x="7353304" y="0"/>
            <a:ext cx="4838696" cy="6399152"/>
          </a:xfrm>
          <a:custGeom>
            <a:avLst/>
            <a:gdLst>
              <a:gd name="connsiteX0" fmla="*/ 0 w 4838696"/>
              <a:gd name="connsiteY0" fmla="*/ 0 h 6399152"/>
              <a:gd name="connsiteX1" fmla="*/ 4838696 w 4838696"/>
              <a:gd name="connsiteY1" fmla="*/ 0 h 6399152"/>
              <a:gd name="connsiteX2" fmla="*/ 4838696 w 4838696"/>
              <a:gd name="connsiteY2" fmla="*/ 6399152 h 6399152"/>
              <a:gd name="connsiteX3" fmla="*/ 603230 w 4838696"/>
              <a:gd name="connsiteY3" fmla="*/ 6399152 h 6399152"/>
              <a:gd name="connsiteX4" fmla="*/ 0 w 4838696"/>
              <a:gd name="connsiteY4" fmla="*/ 579592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8696" h="6399152">
                <a:moveTo>
                  <a:pt x="0" y="0"/>
                </a:moveTo>
                <a:lnTo>
                  <a:pt x="4838696" y="0"/>
                </a:lnTo>
                <a:lnTo>
                  <a:pt x="4838696" y="6399152"/>
                </a:lnTo>
                <a:lnTo>
                  <a:pt x="603230" y="6399152"/>
                </a:lnTo>
                <a:cubicBezTo>
                  <a:pt x="270075" y="6399152"/>
                  <a:pt x="0" y="6129077"/>
                  <a:pt x="0" y="5795922"/>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6F84395D-714C-468A-B505-16E3BDC41D6C}" type="datetime1">
              <a:rPr lang="en-US" smtClean="0"/>
              <a:t>3/11/2026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9048335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anchor="b"/>
          <a:lstStyle/>
          <a:p>
            <a:r>
              <a:rPr lang="en-US"/>
              <a:t>Click to edit Master title style</a:t>
            </a:r>
          </a:p>
        </p:txBody>
      </p:sp>
      <p:sp>
        <p:nvSpPr>
          <p:cNvPr id="11" name="Picture Placeholder 9">
            <a:extLst>
              <a:ext uri="{FF2B5EF4-FFF2-40B4-BE49-F238E27FC236}">
                <a16:creationId xmlns:a16="http://schemas.microsoft.com/office/drawing/2014/main" id="{6B8A8E1B-B99E-8C69-154E-2FAADB07D510}"/>
              </a:ext>
            </a:extLst>
          </p:cNvPr>
          <p:cNvSpPr>
            <a:spLocks noGrp="1"/>
          </p:cNvSpPr>
          <p:nvPr>
            <p:ph type="pic" sz="quarter" idx="15"/>
          </p:nvPr>
        </p:nvSpPr>
        <p:spPr>
          <a:xfrm>
            <a:off x="0" y="0"/>
            <a:ext cx="6591300" cy="6399152"/>
          </a:xfrm>
          <a:custGeom>
            <a:avLst/>
            <a:gdLst>
              <a:gd name="connsiteX0" fmla="*/ 0 w 6591300"/>
              <a:gd name="connsiteY0" fmla="*/ 0 h 6399152"/>
              <a:gd name="connsiteX1" fmla="*/ 6591300 w 6591300"/>
              <a:gd name="connsiteY1" fmla="*/ 0 h 6399152"/>
              <a:gd name="connsiteX2" fmla="*/ 6591300 w 6591300"/>
              <a:gd name="connsiteY2" fmla="*/ 5797156 h 6399152"/>
              <a:gd name="connsiteX3" fmla="*/ 5989304 w 6591300"/>
              <a:gd name="connsiteY3" fmla="*/ 6399152 h 6399152"/>
              <a:gd name="connsiteX4" fmla="*/ 0 w 6591300"/>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300" h="6399152">
                <a:moveTo>
                  <a:pt x="0" y="0"/>
                </a:moveTo>
                <a:lnTo>
                  <a:pt x="6591300" y="0"/>
                </a:lnTo>
                <a:lnTo>
                  <a:pt x="6591300" y="5797156"/>
                </a:lnTo>
                <a:cubicBezTo>
                  <a:pt x="6591300" y="6129629"/>
                  <a:pt x="6321777" y="6399152"/>
                  <a:pt x="5989304" y="6399152"/>
                </a:cubicBezTo>
                <a:lnTo>
                  <a:pt x="0" y="6399152"/>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009D615-5030-44BE-B1E7-FCAF557FFC34}" type="datetime1">
              <a:rPr lang="en-US" smtClean="0"/>
              <a:t>3/11/2026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0167714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2BD82EEA-7278-1A73-C95C-473F75B54048}"/>
              </a:ext>
            </a:extLst>
          </p:cNvPr>
          <p:cNvSpPr>
            <a:spLocks noGrp="1"/>
          </p:cNvSpPr>
          <p:nvPr>
            <p:ph type="pic" sz="quarter" idx="15"/>
          </p:nvPr>
        </p:nvSpPr>
        <p:spPr>
          <a:xfrm>
            <a:off x="5737593" y="0"/>
            <a:ext cx="6454407" cy="6399152"/>
          </a:xfrm>
          <a:custGeom>
            <a:avLst/>
            <a:gdLst>
              <a:gd name="connsiteX0" fmla="*/ 0 w 6454407"/>
              <a:gd name="connsiteY0" fmla="*/ 0 h 6399152"/>
              <a:gd name="connsiteX1" fmla="*/ 6454407 w 6454407"/>
              <a:gd name="connsiteY1" fmla="*/ 0 h 6399152"/>
              <a:gd name="connsiteX2" fmla="*/ 6454407 w 6454407"/>
              <a:gd name="connsiteY2" fmla="*/ 6399152 h 6399152"/>
              <a:gd name="connsiteX3" fmla="*/ 601996 w 6454407"/>
              <a:gd name="connsiteY3" fmla="*/ 6399152 h 6399152"/>
              <a:gd name="connsiteX4" fmla="*/ 0 w 6454407"/>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4407" h="6399152">
                <a:moveTo>
                  <a:pt x="0" y="0"/>
                </a:moveTo>
                <a:lnTo>
                  <a:pt x="6454407" y="0"/>
                </a:lnTo>
                <a:lnTo>
                  <a:pt x="6454407" y="6399152"/>
                </a:lnTo>
                <a:lnTo>
                  <a:pt x="601996" y="6399152"/>
                </a:lnTo>
                <a:cubicBezTo>
                  <a:pt x="269523" y="6399152"/>
                  <a:pt x="0" y="6129629"/>
                  <a:pt x="0" y="5797156"/>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A65D8DDD-BB5E-4F5B-81F2-5E5F98B403C0}" type="datetime1">
              <a:rPr lang="en-US" smtClean="0"/>
              <a:t>3/11/2026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9981234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11155680" cy="970463"/>
          </a:xfrm>
        </p:spPr>
        <p:txBody>
          <a:bodyPr anchor="ctr"/>
          <a:lstStyle/>
          <a:p>
            <a:r>
              <a:rPr lang="en-US"/>
              <a:t>Click to edit Master title style</a:t>
            </a:r>
          </a:p>
        </p:txBody>
      </p:sp>
      <p:sp>
        <p:nvSpPr>
          <p:cNvPr id="9" name="Picture Placeholder 8">
            <a:extLst>
              <a:ext uri="{FF2B5EF4-FFF2-40B4-BE49-F238E27FC236}">
                <a16:creationId xmlns:a16="http://schemas.microsoft.com/office/drawing/2014/main" id="{19C22D85-D675-737B-9F54-B9D7FC819199}"/>
              </a:ext>
            </a:extLst>
          </p:cNvPr>
          <p:cNvSpPr>
            <a:spLocks noGrp="1"/>
          </p:cNvSpPr>
          <p:nvPr>
            <p:ph type="pic" sz="quarter" idx="15"/>
          </p:nvPr>
        </p:nvSpPr>
        <p:spPr>
          <a:xfrm>
            <a:off x="0" y="1828800"/>
            <a:ext cx="6707699" cy="5029200"/>
          </a:xfrm>
          <a:custGeom>
            <a:avLst/>
            <a:gdLst>
              <a:gd name="connsiteX0" fmla="*/ 0 w 6707699"/>
              <a:gd name="connsiteY0" fmla="*/ 0 h 5029200"/>
              <a:gd name="connsiteX1" fmla="*/ 6129259 w 6707699"/>
              <a:gd name="connsiteY1" fmla="*/ 0 h 5029200"/>
              <a:gd name="connsiteX2" fmla="*/ 6707699 w 6707699"/>
              <a:gd name="connsiteY2" fmla="*/ 578440 h 5029200"/>
              <a:gd name="connsiteX3" fmla="*/ 6707699 w 6707699"/>
              <a:gd name="connsiteY3" fmla="*/ 5029200 h 5029200"/>
              <a:gd name="connsiteX4" fmla="*/ 0 w 6707699"/>
              <a:gd name="connsiteY4" fmla="*/ 5029200 h 50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7699" h="5029200">
                <a:moveTo>
                  <a:pt x="0" y="0"/>
                </a:moveTo>
                <a:lnTo>
                  <a:pt x="6129259" y="0"/>
                </a:lnTo>
                <a:cubicBezTo>
                  <a:pt x="6448723" y="0"/>
                  <a:pt x="6707699" y="258976"/>
                  <a:pt x="6707699" y="578440"/>
                </a:cubicBezTo>
                <a:lnTo>
                  <a:pt x="6707699" y="5029200"/>
                </a:lnTo>
                <a:lnTo>
                  <a:pt x="0" y="5029200"/>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389302" y="1828800"/>
            <a:ext cx="4196146" cy="4503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389302" y="6492240"/>
            <a:ext cx="1280160" cy="338328"/>
          </a:xfrm>
        </p:spPr>
        <p:txBody>
          <a:bodyPr/>
          <a:lstStyle/>
          <a:p>
            <a:fld id="{083588C5-4E32-4E6E-80AB-32A6125C957F}" type="datetime1">
              <a:rPr lang="en-US" smtClean="0"/>
              <a:t>3/11/2026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9462" y="6492240"/>
            <a:ext cx="2888554" cy="338328"/>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56710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431172" y="553616"/>
            <a:ext cx="7914087" cy="4008859"/>
          </a:xfrm>
        </p:spPr>
        <p:txBody>
          <a:bodyPr anchor="t">
            <a:normAutofit/>
          </a:bodyPr>
          <a:lstStyle>
            <a:lvl1pPr>
              <a:defRPr sz="60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431172" y="5088156"/>
            <a:ext cx="7914087" cy="1166648"/>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a:xfrm>
            <a:off x="431172" y="6490524"/>
            <a:ext cx="2841959" cy="336141"/>
          </a:xfrm>
        </p:spPr>
        <p:txBody>
          <a:bodyPr/>
          <a:lstStyle/>
          <a:p>
            <a:fld id="{91AF1D09-6B76-4716-AD3D-9F53166D3BF5}" type="datetime1">
              <a:rPr lang="en-US" smtClean="0"/>
              <a:t>3/11/2026</a:t>
            </a:fld>
            <a:endParaRPr lang="en-US" dirty="0"/>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a:xfrm>
            <a:off x="8893370" y="6490524"/>
            <a:ext cx="2662834" cy="336141"/>
          </a:xfrm>
        </p:spPr>
        <p:txBody>
          <a:bodyPr/>
          <a:lstStyle/>
          <a:p>
            <a:r>
              <a:rPr lang="en-US" dirty="0"/>
              <a:t>Sample Footer Text</a:t>
            </a:r>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84C450F2-3BB4-4AE4-8A35-A9D7AEA4C850}" type="slidenum">
              <a:rPr lang="en-US" smtClean="0"/>
              <a:t>‹#›</a:t>
            </a:fld>
            <a:endParaRPr lang="en-US" dirty="0"/>
          </a:p>
        </p:txBody>
      </p:sp>
    </p:spTree>
    <p:extLst>
      <p:ext uri="{BB962C8B-B14F-4D97-AF65-F5344CB8AC3E}">
        <p14:creationId xmlns:p14="http://schemas.microsoft.com/office/powerpoint/2010/main" val="3328309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a:t>Click to edit Master title style</a:t>
            </a:r>
          </a:p>
        </p:txBody>
      </p:sp>
      <p:sp>
        <p:nvSpPr>
          <p:cNvPr id="11" name="Picture Placeholder 3">
            <a:extLst>
              <a:ext uri="{FF2B5EF4-FFF2-40B4-BE49-F238E27FC236}">
                <a16:creationId xmlns:a16="http://schemas.microsoft.com/office/drawing/2014/main" id="{1B32E518-8213-A79A-7E36-BA4D782F8ED4}"/>
              </a:ext>
            </a:extLst>
          </p:cNvPr>
          <p:cNvSpPr>
            <a:spLocks noGrp="1"/>
          </p:cNvSpPr>
          <p:nvPr>
            <p:ph type="pic" sz="quarter" idx="15"/>
          </p:nvPr>
        </p:nvSpPr>
        <p:spPr>
          <a:xfrm>
            <a:off x="0" y="0"/>
            <a:ext cx="4147926" cy="6399152"/>
          </a:xfrm>
          <a:custGeom>
            <a:avLst/>
            <a:gdLst>
              <a:gd name="connsiteX0" fmla="*/ 0 w 4147926"/>
              <a:gd name="connsiteY0" fmla="*/ 0 h 6399152"/>
              <a:gd name="connsiteX1" fmla="*/ 4147926 w 4147926"/>
              <a:gd name="connsiteY1" fmla="*/ 0 h 6399152"/>
              <a:gd name="connsiteX2" fmla="*/ 4147926 w 4147926"/>
              <a:gd name="connsiteY2" fmla="*/ 5795922 h 6399152"/>
              <a:gd name="connsiteX3" fmla="*/ 3544696 w 4147926"/>
              <a:gd name="connsiteY3" fmla="*/ 6399152 h 6399152"/>
              <a:gd name="connsiteX4" fmla="*/ 0 w 4147926"/>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7926" h="6399152">
                <a:moveTo>
                  <a:pt x="0" y="0"/>
                </a:moveTo>
                <a:lnTo>
                  <a:pt x="4147926" y="0"/>
                </a:lnTo>
                <a:lnTo>
                  <a:pt x="4147926" y="5795922"/>
                </a:lnTo>
                <a:cubicBezTo>
                  <a:pt x="4147926" y="6129077"/>
                  <a:pt x="3877851" y="6399152"/>
                  <a:pt x="3544696" y="6399152"/>
                </a:cubicBezTo>
                <a:lnTo>
                  <a:pt x="0" y="6399152"/>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B337EAFE-6A88-4B1F-9ABC-CA3CFB830DD6}" type="datetime1">
              <a:rPr lang="en-US" smtClean="0"/>
              <a:t>3/11/2026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9293303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22444857-0BC3-ACAE-DBB1-5D530AA35ED8}"/>
              </a:ext>
            </a:extLst>
          </p:cNvPr>
          <p:cNvSpPr>
            <a:spLocks noGrp="1"/>
          </p:cNvSpPr>
          <p:nvPr>
            <p:ph type="pic" sz="quarter" idx="15"/>
          </p:nvPr>
        </p:nvSpPr>
        <p:spPr>
          <a:xfrm>
            <a:off x="8046768" y="0"/>
            <a:ext cx="4145232" cy="6399152"/>
          </a:xfrm>
          <a:custGeom>
            <a:avLst/>
            <a:gdLst>
              <a:gd name="connsiteX0" fmla="*/ 0 w 4145232"/>
              <a:gd name="connsiteY0" fmla="*/ 0 h 6399152"/>
              <a:gd name="connsiteX1" fmla="*/ 4145232 w 4145232"/>
              <a:gd name="connsiteY1" fmla="*/ 0 h 6399152"/>
              <a:gd name="connsiteX2" fmla="*/ 4145232 w 4145232"/>
              <a:gd name="connsiteY2" fmla="*/ 6399152 h 6399152"/>
              <a:gd name="connsiteX3" fmla="*/ 603230 w 4145232"/>
              <a:gd name="connsiteY3" fmla="*/ 6399152 h 6399152"/>
              <a:gd name="connsiteX4" fmla="*/ 0 w 4145232"/>
              <a:gd name="connsiteY4" fmla="*/ 579592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5232" h="6399152">
                <a:moveTo>
                  <a:pt x="0" y="0"/>
                </a:moveTo>
                <a:lnTo>
                  <a:pt x="4145232" y="0"/>
                </a:lnTo>
                <a:lnTo>
                  <a:pt x="4145232" y="6399152"/>
                </a:lnTo>
                <a:lnTo>
                  <a:pt x="603230" y="6399152"/>
                </a:lnTo>
                <a:cubicBezTo>
                  <a:pt x="270075" y="6399152"/>
                  <a:pt x="0" y="6129077"/>
                  <a:pt x="0" y="5795922"/>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EF70683-5F2F-44F3-8B59-45258C4FD45A}" type="datetime1">
              <a:rPr lang="en-US" smtClean="0"/>
              <a:t>3/11/2026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6979769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a:t>Click to edit Master title style</a:t>
            </a:r>
          </a:p>
        </p:txBody>
      </p:sp>
      <p:sp>
        <p:nvSpPr>
          <p:cNvPr id="11" name="Picture Placeholder 8">
            <a:extLst>
              <a:ext uri="{FF2B5EF4-FFF2-40B4-BE49-F238E27FC236}">
                <a16:creationId xmlns:a16="http://schemas.microsoft.com/office/drawing/2014/main" id="{C202BC3A-8633-9F03-1586-99447DA1CFF3}"/>
              </a:ext>
            </a:extLst>
          </p:cNvPr>
          <p:cNvSpPr>
            <a:spLocks noGrp="1"/>
          </p:cNvSpPr>
          <p:nvPr>
            <p:ph type="pic" sz="quarter" idx="15"/>
          </p:nvPr>
        </p:nvSpPr>
        <p:spPr>
          <a:xfrm>
            <a:off x="0" y="2293496"/>
            <a:ext cx="5285232" cy="4564504"/>
          </a:xfrm>
          <a:custGeom>
            <a:avLst/>
            <a:gdLst>
              <a:gd name="connsiteX0" fmla="*/ 0 w 5285232"/>
              <a:gd name="connsiteY0" fmla="*/ 0 h 4564504"/>
              <a:gd name="connsiteX1" fmla="*/ 4706792 w 5285232"/>
              <a:gd name="connsiteY1" fmla="*/ 0 h 4564504"/>
              <a:gd name="connsiteX2" fmla="*/ 5285232 w 5285232"/>
              <a:gd name="connsiteY2" fmla="*/ 578440 h 4564504"/>
              <a:gd name="connsiteX3" fmla="*/ 5285232 w 5285232"/>
              <a:gd name="connsiteY3" fmla="*/ 4564504 h 4564504"/>
              <a:gd name="connsiteX4" fmla="*/ 0 w 5285232"/>
              <a:gd name="connsiteY4" fmla="*/ 4564504 h 4564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232" h="4564504">
                <a:moveTo>
                  <a:pt x="0" y="0"/>
                </a:moveTo>
                <a:lnTo>
                  <a:pt x="4706792" y="0"/>
                </a:lnTo>
                <a:cubicBezTo>
                  <a:pt x="5026256" y="0"/>
                  <a:pt x="5285232" y="258976"/>
                  <a:pt x="5285232" y="578440"/>
                </a:cubicBezTo>
                <a:lnTo>
                  <a:pt x="5285232" y="4564504"/>
                </a:lnTo>
                <a:lnTo>
                  <a:pt x="0" y="4564504"/>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6096000" y="6492240"/>
            <a:ext cx="2651760" cy="338328"/>
          </a:xfrm>
        </p:spPr>
        <p:txBody>
          <a:bodyPr/>
          <a:lstStyle/>
          <a:p>
            <a:fld id="{813EDC87-0EBE-4D2E-8804-E5F0EDA0B797}" type="datetime1">
              <a:rPr lang="en-US" smtClean="0"/>
              <a:t>3/11/2026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3832235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anchor="t">
            <a:normAutofit/>
          </a:bodyPr>
          <a:lstStyle>
            <a:lvl1pPr>
              <a:defRPr sz="3200"/>
            </a:lvl1pPr>
          </a:lstStyle>
          <a:p>
            <a:r>
              <a:rPr lang="en-US"/>
              <a:t>Click to edit Master title style</a:t>
            </a:r>
          </a:p>
        </p:txBody>
      </p:sp>
      <p:sp>
        <p:nvSpPr>
          <p:cNvPr id="10" name="Picture Placeholder 8">
            <a:extLst>
              <a:ext uri="{FF2B5EF4-FFF2-40B4-BE49-F238E27FC236}">
                <a16:creationId xmlns:a16="http://schemas.microsoft.com/office/drawing/2014/main" id="{E211327B-3880-6494-1C8F-EEE1BF913B81}"/>
              </a:ext>
            </a:extLst>
          </p:cNvPr>
          <p:cNvSpPr>
            <a:spLocks noGrp="1"/>
          </p:cNvSpPr>
          <p:nvPr>
            <p:ph type="pic" sz="quarter" idx="15"/>
          </p:nvPr>
        </p:nvSpPr>
        <p:spPr>
          <a:xfrm>
            <a:off x="0" y="2293494"/>
            <a:ext cx="4176819" cy="4564506"/>
          </a:xfrm>
          <a:custGeom>
            <a:avLst/>
            <a:gdLst>
              <a:gd name="connsiteX0" fmla="*/ 0 w 4176819"/>
              <a:gd name="connsiteY0" fmla="*/ 0 h 4564506"/>
              <a:gd name="connsiteX1" fmla="*/ 3598379 w 4176819"/>
              <a:gd name="connsiteY1" fmla="*/ 0 h 4564506"/>
              <a:gd name="connsiteX2" fmla="*/ 4176819 w 4176819"/>
              <a:gd name="connsiteY2" fmla="*/ 578440 h 4564506"/>
              <a:gd name="connsiteX3" fmla="*/ 4176819 w 4176819"/>
              <a:gd name="connsiteY3" fmla="*/ 4564506 h 4564506"/>
              <a:gd name="connsiteX4" fmla="*/ 0 w 4176819"/>
              <a:gd name="connsiteY4" fmla="*/ 4564506 h 4564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819" h="4564506">
                <a:moveTo>
                  <a:pt x="0" y="0"/>
                </a:moveTo>
                <a:lnTo>
                  <a:pt x="3598379" y="0"/>
                </a:lnTo>
                <a:cubicBezTo>
                  <a:pt x="3917843" y="0"/>
                  <a:pt x="4176819" y="258976"/>
                  <a:pt x="4176819" y="578440"/>
                </a:cubicBezTo>
                <a:lnTo>
                  <a:pt x="4176819" y="4564506"/>
                </a:lnTo>
                <a:lnTo>
                  <a:pt x="0" y="4564506"/>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5115073" y="6492240"/>
            <a:ext cx="2843784" cy="338328"/>
          </a:xfrm>
        </p:spPr>
        <p:txBody>
          <a:bodyPr/>
          <a:lstStyle/>
          <a:p>
            <a:fld id="{51CF56A9-FD41-47F4-80A0-DA74EEEC2541}" type="datetime1">
              <a:rPr lang="en-US" smtClean="0"/>
              <a:t>3/11/2026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9120631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g Number">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603504"/>
            <a:ext cx="11201400" cy="4206240"/>
          </a:xfrm>
        </p:spPr>
        <p:txBody>
          <a:bodyPr>
            <a:normAutofit/>
          </a:bodyPr>
          <a:lstStyle>
            <a:lvl1pPr algn="ctr">
              <a:defRPr sz="27800"/>
            </a:lvl1pPr>
          </a:lstStyle>
          <a:p>
            <a:r>
              <a:rPr lang="en-US" dirty="0"/>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A4CBD270-9BF1-4C68-A7FA-BA016D8BB959}" type="datetime1">
              <a:rPr lang="en-US" smtClean="0"/>
              <a:t>3/11/2026</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1389888" y="4809744"/>
            <a:ext cx="9345168" cy="1225296"/>
          </a:xfrm>
        </p:spPr>
        <p:txBody>
          <a:bodyPr>
            <a:normAutofit/>
          </a:bodyPr>
          <a:lstStyle>
            <a:lvl1pPr marL="0" indent="0" algn="ctr">
              <a:buNone/>
              <a:defRPr sz="2800" cap="all" baseline="0"/>
            </a:lvl1pPr>
            <a:lvl2pPr marL="228600" indent="0" algn="ctr">
              <a:buNone/>
              <a:defRPr sz="2400" cap="all" baseline="0"/>
            </a:lvl2pPr>
            <a:lvl3pPr marL="457200" indent="0" algn="ctr">
              <a:buNone/>
              <a:defRPr sz="2000" cap="all" baseline="0"/>
            </a:lvl3pPr>
            <a:lvl4pPr marL="685800" indent="0" algn="ctr">
              <a:buNone/>
              <a:defRPr sz="1800" cap="all" baseline="0"/>
            </a:lvl4pPr>
            <a:lvl5pPr marL="914400" indent="0" algn="ctr">
              <a:buNone/>
              <a:defRPr sz="1600" cap="all"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7139688"/>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g Numb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539496" y="420624"/>
            <a:ext cx="11100816" cy="4334256"/>
          </a:xfrm>
        </p:spPr>
        <p:txBody>
          <a:bodyPr>
            <a:normAutofit/>
          </a:bodyPr>
          <a:lstStyle>
            <a:lvl1pPr algn="l">
              <a:defRPr sz="27800">
                <a:solidFill>
                  <a:schemeClr val="tx1"/>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lvl1pPr>
              <a:defRPr>
                <a:solidFill>
                  <a:schemeClr val="tx1"/>
                </a:solidFill>
              </a:defRPr>
            </a:lvl1pPr>
          </a:lstStyle>
          <a:p>
            <a:fld id="{E023AFB7-90A6-428C-A019-BBE6272496B8}" type="datetime1">
              <a:rPr lang="en-US" smtClean="0"/>
              <a:t>3/11/2026</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hasCustomPrompt="1"/>
          </p:nvPr>
        </p:nvSpPr>
        <p:spPr>
          <a:xfrm>
            <a:off x="621792" y="4873752"/>
            <a:ext cx="8439912" cy="1490472"/>
          </a:xfrm>
        </p:spPr>
        <p:txBody>
          <a:bodyPr>
            <a:normAutofit/>
          </a:bodyPr>
          <a:lstStyle>
            <a:lvl1pPr marL="0" indent="0" algn="l">
              <a:buNone/>
              <a:defRPr sz="2800" cap="all" baseline="0">
                <a:solidFill>
                  <a:schemeClr val="tx1"/>
                </a:solidFill>
              </a:defRPr>
            </a:lvl1pPr>
            <a:lvl2pPr marL="228600" indent="0" algn="l">
              <a:buNone/>
              <a:defRPr sz="2400" cap="all" baseline="0">
                <a:solidFill>
                  <a:schemeClr val="tx1"/>
                </a:solidFill>
              </a:defRPr>
            </a:lvl2pPr>
            <a:lvl3pPr marL="457200" indent="0" algn="l">
              <a:buNone/>
              <a:defRPr sz="2000" cap="all" baseline="0">
                <a:solidFill>
                  <a:schemeClr val="tx1"/>
                </a:solidFill>
              </a:defRPr>
            </a:lvl3pPr>
            <a:lvl4pPr marL="685800" indent="0" algn="l">
              <a:buNone/>
              <a:defRPr sz="1800" cap="all" baseline="0">
                <a:solidFill>
                  <a:schemeClr val="tx1"/>
                </a:solidFill>
              </a:defRPr>
            </a:lvl4pPr>
            <a:lvl5pPr marL="914400" indent="0" algn="l">
              <a:buNone/>
              <a:defRPr sz="1600" cap="all"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4871910"/>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g Number 3">
    <p:bg>
      <p:bgRef idx="1001">
        <a:schemeClr val="bg1"/>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3193DB7D-955F-21DF-15DA-4285375617FC}"/>
              </a:ext>
            </a:extLst>
          </p:cNvPr>
          <p:cNvSpPr/>
          <p:nvPr userDrawn="1"/>
        </p:nvSpPr>
        <p:spPr>
          <a:xfrm>
            <a:off x="1" y="4783948"/>
            <a:ext cx="11762231" cy="2074052"/>
          </a:xfrm>
          <a:custGeom>
            <a:avLst/>
            <a:gdLst>
              <a:gd name="connsiteX0" fmla="*/ 0 w 11762231"/>
              <a:gd name="connsiteY0" fmla="*/ 0 h 2074052"/>
              <a:gd name="connsiteX1" fmla="*/ 112775 w 11762231"/>
              <a:gd name="connsiteY1" fmla="*/ 0 h 2074052"/>
              <a:gd name="connsiteX2" fmla="*/ 11102489 w 11762231"/>
              <a:gd name="connsiteY2" fmla="*/ 0 h 2074052"/>
              <a:gd name="connsiteX3" fmla="*/ 11437005 w 11762231"/>
              <a:gd name="connsiteY3" fmla="*/ 0 h 2074052"/>
              <a:gd name="connsiteX4" fmla="*/ 11762231 w 11762231"/>
              <a:gd name="connsiteY4" fmla="*/ 325226 h 2074052"/>
              <a:gd name="connsiteX5" fmla="*/ 11762231 w 11762231"/>
              <a:gd name="connsiteY5" fmla="*/ 2074052 h 2074052"/>
              <a:gd name="connsiteX6" fmla="*/ 11427715 w 11762231"/>
              <a:gd name="connsiteY6" fmla="*/ 2074052 h 2074052"/>
              <a:gd name="connsiteX7" fmla="*/ 112775 w 11762231"/>
              <a:gd name="connsiteY7" fmla="*/ 2074052 h 2074052"/>
              <a:gd name="connsiteX8" fmla="*/ 0 w 11762231"/>
              <a:gd name="connsiteY8" fmla="*/ 2074052 h 207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2231" h="2074052">
                <a:moveTo>
                  <a:pt x="0" y="0"/>
                </a:moveTo>
                <a:lnTo>
                  <a:pt x="112775" y="0"/>
                </a:lnTo>
                <a:lnTo>
                  <a:pt x="11102489" y="0"/>
                </a:lnTo>
                <a:lnTo>
                  <a:pt x="11437005" y="0"/>
                </a:lnTo>
                <a:cubicBezTo>
                  <a:pt x="11616622" y="0"/>
                  <a:pt x="11762231" y="145609"/>
                  <a:pt x="11762231" y="325226"/>
                </a:cubicBezTo>
                <a:lnTo>
                  <a:pt x="11762231" y="2074052"/>
                </a:lnTo>
                <a:lnTo>
                  <a:pt x="11427715" y="2074052"/>
                </a:lnTo>
                <a:lnTo>
                  <a:pt x="112775" y="2074052"/>
                </a:lnTo>
                <a:lnTo>
                  <a:pt x="0" y="2074052"/>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539496" y="420624"/>
            <a:ext cx="11100816" cy="4334256"/>
          </a:xfrm>
        </p:spPr>
        <p:txBody>
          <a:bodyPr>
            <a:normAutofit/>
          </a:bodyPr>
          <a:lstStyle>
            <a:lvl1pPr algn="l">
              <a:defRPr sz="27800">
                <a:solidFill>
                  <a:schemeClr val="tx1"/>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lvl1pPr>
              <a:defRPr>
                <a:solidFill>
                  <a:schemeClr val="tx1"/>
                </a:solidFill>
              </a:defRPr>
            </a:lvl1pPr>
          </a:lstStyle>
          <a:p>
            <a:fld id="{09E47A9E-7C3C-4663-841E-C89520FA85A3}" type="datetime1">
              <a:rPr lang="en-US" smtClean="0"/>
              <a:t>3/11/2026</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a:xfrm>
            <a:off x="8430768" y="6492240"/>
            <a:ext cx="2660904" cy="338328"/>
          </a:xfrm>
        </p:spPr>
        <p:txBody>
          <a:bodyPr/>
          <a:lstStyle>
            <a:lvl1pPr>
              <a:defRPr>
                <a:solidFill>
                  <a:schemeClr val="tx1"/>
                </a:solidFill>
              </a:defRPr>
            </a:lvl1p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a:xfrm>
            <a:off x="11183112" y="6492240"/>
            <a:ext cx="457200" cy="338328"/>
          </a:xfrm>
        </p:spPr>
        <p:txBody>
          <a:bodyPr/>
          <a:lstStyle>
            <a:lvl1pPr>
              <a:defRPr>
                <a:solidFill>
                  <a:schemeClr val="tx1"/>
                </a:solidFill>
              </a:defRPr>
            </a:lvl1p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hasCustomPrompt="1"/>
          </p:nvPr>
        </p:nvSpPr>
        <p:spPr>
          <a:xfrm>
            <a:off x="621792" y="4873752"/>
            <a:ext cx="8439912" cy="1589420"/>
          </a:xfrm>
        </p:spPr>
        <p:txBody>
          <a:bodyPr anchor="ctr">
            <a:normAutofit/>
          </a:bodyPr>
          <a:lstStyle>
            <a:lvl1pPr marL="0" indent="0" algn="l">
              <a:buNone/>
              <a:defRPr sz="2800" cap="all" baseline="0">
                <a:solidFill>
                  <a:schemeClr val="tx1"/>
                </a:solidFill>
              </a:defRPr>
            </a:lvl1pPr>
            <a:lvl2pPr marL="228600" indent="0" algn="l">
              <a:buNone/>
              <a:defRPr sz="2400" cap="all" baseline="0">
                <a:solidFill>
                  <a:schemeClr val="tx1"/>
                </a:solidFill>
              </a:defRPr>
            </a:lvl2pPr>
            <a:lvl3pPr marL="457200" indent="0" algn="l">
              <a:buNone/>
              <a:defRPr sz="2000" cap="all" baseline="0">
                <a:solidFill>
                  <a:schemeClr val="tx1"/>
                </a:solidFill>
              </a:defRPr>
            </a:lvl3pPr>
            <a:lvl4pPr marL="685800" indent="0" algn="l">
              <a:buNone/>
              <a:defRPr sz="1800" cap="all" baseline="0">
                <a:solidFill>
                  <a:schemeClr val="tx1"/>
                </a:solidFill>
              </a:defRPr>
            </a:lvl4pPr>
            <a:lvl5pPr marL="914400" indent="0" algn="l">
              <a:buNone/>
              <a:defRPr sz="1600" cap="all"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5496155"/>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atem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42FED8FD-3F8D-425F-9991-7FB6FCCEC5A2}" type="datetime1">
              <a:rPr lang="en-US" smtClean="0"/>
              <a:t>3/11/2026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630936"/>
            <a:ext cx="8266176" cy="5605272"/>
          </a:xfrm>
        </p:spPr>
        <p:txBody>
          <a:bodyPr anchor="ctr">
            <a:normAutofit/>
          </a:bodyPr>
          <a:lstStyle>
            <a:lvl1pPr marL="0" indent="0">
              <a:lnSpc>
                <a:spcPct val="100000"/>
              </a:lnSpc>
              <a:buNone/>
              <a:defRPr sz="5400" b="1"/>
            </a:lvl1pPr>
            <a:lvl2pPr marL="228600" indent="0">
              <a:lnSpc>
                <a:spcPct val="100000"/>
              </a:lnSpc>
              <a:buNone/>
              <a:defRPr sz="4800" b="1"/>
            </a:lvl2pPr>
            <a:lvl3pPr marL="457200" indent="0">
              <a:lnSpc>
                <a:spcPct val="100000"/>
              </a:lnSpc>
              <a:buNone/>
              <a:defRPr sz="4400" b="1"/>
            </a:lvl3pPr>
            <a:lvl4pPr marL="685800" indent="0">
              <a:lnSpc>
                <a:spcPct val="100000"/>
              </a:lnSpc>
              <a:buNone/>
              <a:defRPr sz="4000" b="1"/>
            </a:lvl4pPr>
            <a:lvl5pPr marL="914400" indent="0">
              <a:lnSpc>
                <a:spcPct val="100000"/>
              </a:lnSpc>
              <a:buNone/>
              <a:defRPr sz="36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91340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atement 2">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860B29AE-EBEF-71CC-AE38-3B2CD14FCA19}"/>
              </a:ext>
            </a:extLst>
          </p:cNvPr>
          <p:cNvSpPr/>
          <p:nvPr userDrawn="1"/>
        </p:nvSpPr>
        <p:spPr>
          <a:xfrm rot="5400000" flipV="1">
            <a:off x="-2566724" y="2566724"/>
            <a:ext cx="6399213" cy="1265765"/>
          </a:xfrm>
          <a:custGeom>
            <a:avLst/>
            <a:gdLst>
              <a:gd name="connsiteX0" fmla="*/ 0 w 6399213"/>
              <a:gd name="connsiteY0" fmla="*/ 0 h 1265765"/>
              <a:gd name="connsiteX1" fmla="*/ 0 w 6399213"/>
              <a:gd name="connsiteY1" fmla="*/ 1265765 h 1265765"/>
              <a:gd name="connsiteX2" fmla="*/ 5982881 w 6399213"/>
              <a:gd name="connsiteY2" fmla="*/ 1265765 h 1265765"/>
              <a:gd name="connsiteX3" fmla="*/ 6399213 w 6399213"/>
              <a:gd name="connsiteY3" fmla="*/ 849433 h 1265765"/>
              <a:gd name="connsiteX4" fmla="*/ 6399213 w 6399213"/>
              <a:gd name="connsiteY4" fmla="*/ 0 h 1265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9213" h="1265765">
                <a:moveTo>
                  <a:pt x="0" y="0"/>
                </a:moveTo>
                <a:lnTo>
                  <a:pt x="0" y="1265765"/>
                </a:lnTo>
                <a:lnTo>
                  <a:pt x="5982881" y="1265765"/>
                </a:lnTo>
                <a:cubicBezTo>
                  <a:pt x="6212815" y="1265765"/>
                  <a:pt x="6399213" y="1079367"/>
                  <a:pt x="6399213" y="849433"/>
                </a:cubicBezTo>
                <a:lnTo>
                  <a:pt x="6399213" y="0"/>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5BD6B3E3-A05B-4311-9C9A-DA8A512CAB97}" type="datetime1">
              <a:rPr lang="en-US" smtClean="0"/>
              <a:t>3/11/2026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798217" y="630935"/>
            <a:ext cx="8266176" cy="5605272"/>
          </a:xfrm>
        </p:spPr>
        <p:txBody>
          <a:bodyPr anchor="ctr">
            <a:normAutofit/>
          </a:bodyPr>
          <a:lstStyle>
            <a:lvl1pPr marL="0" indent="0">
              <a:lnSpc>
                <a:spcPct val="100000"/>
              </a:lnSpc>
              <a:buNone/>
              <a:defRPr sz="5400" b="1"/>
            </a:lvl1pPr>
            <a:lvl2pPr marL="228600" indent="0">
              <a:lnSpc>
                <a:spcPct val="100000"/>
              </a:lnSpc>
              <a:buNone/>
              <a:defRPr sz="4800" b="1"/>
            </a:lvl2pPr>
            <a:lvl3pPr marL="457200" indent="0">
              <a:lnSpc>
                <a:spcPct val="100000"/>
              </a:lnSpc>
              <a:buNone/>
              <a:defRPr sz="4400" b="1"/>
            </a:lvl3pPr>
            <a:lvl4pPr marL="685800" indent="0">
              <a:lnSpc>
                <a:spcPct val="100000"/>
              </a:lnSpc>
              <a:buNone/>
              <a:defRPr sz="4000" b="1"/>
            </a:lvl4pPr>
            <a:lvl5pPr marL="914400" indent="0">
              <a:lnSpc>
                <a:spcPct val="100000"/>
              </a:lnSpc>
              <a:buNone/>
              <a:defRPr sz="36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1898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atement 3">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1CEC059F-651D-D540-DF60-D6361D9C716B}"/>
              </a:ext>
            </a:extLst>
          </p:cNvPr>
          <p:cNvSpPr/>
          <p:nvPr userDrawn="1"/>
        </p:nvSpPr>
        <p:spPr>
          <a:xfrm flipV="1">
            <a:off x="1" y="6099048"/>
            <a:ext cx="10487111" cy="758952"/>
          </a:xfrm>
          <a:custGeom>
            <a:avLst/>
            <a:gdLst>
              <a:gd name="connsiteX0" fmla="*/ 0 w 10487111"/>
              <a:gd name="connsiteY0" fmla="*/ 758952 h 758952"/>
              <a:gd name="connsiteX1" fmla="*/ 10070779 w 10487111"/>
              <a:gd name="connsiteY1" fmla="*/ 758952 h 758952"/>
              <a:gd name="connsiteX2" fmla="*/ 10487111 w 10487111"/>
              <a:gd name="connsiteY2" fmla="*/ 342620 h 758952"/>
              <a:gd name="connsiteX3" fmla="*/ 10487111 w 10487111"/>
              <a:gd name="connsiteY3" fmla="*/ 0 h 758952"/>
              <a:gd name="connsiteX4" fmla="*/ 0 w 10487111"/>
              <a:gd name="connsiteY4" fmla="*/ 0 h 758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7111" h="758952">
                <a:moveTo>
                  <a:pt x="0" y="758952"/>
                </a:moveTo>
                <a:lnTo>
                  <a:pt x="10070779" y="758952"/>
                </a:lnTo>
                <a:cubicBezTo>
                  <a:pt x="10300713" y="758952"/>
                  <a:pt x="10487111" y="572554"/>
                  <a:pt x="10487111" y="342620"/>
                </a:cubicBezTo>
                <a:lnTo>
                  <a:pt x="10487111" y="0"/>
                </a:lnTo>
                <a:lnTo>
                  <a:pt x="0" y="0"/>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FAEFBAE2-1C27-41D0-8DBA-D202F753417F}" type="datetime1">
              <a:rPr lang="en-US" smtClean="0"/>
              <a:t>3/11/2026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7068312" y="6492240"/>
            <a:ext cx="2660904" cy="338328"/>
          </a:xfrm>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9820656" y="6492240"/>
            <a:ext cx="457200" cy="338328"/>
          </a:xfrm>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283464" y="1596767"/>
            <a:ext cx="9537192" cy="4142232"/>
          </a:xfrm>
        </p:spPr>
        <p:txBody>
          <a:bodyPr anchor="b">
            <a:normAutofit/>
          </a:bodyPr>
          <a:lstStyle>
            <a:lvl1pPr marL="0" indent="0">
              <a:lnSpc>
                <a:spcPct val="100000"/>
              </a:lnSpc>
              <a:buNone/>
              <a:defRPr sz="6000" b="1"/>
            </a:lvl1pPr>
            <a:lvl2pPr marL="228600" indent="0">
              <a:lnSpc>
                <a:spcPct val="100000"/>
              </a:lnSpc>
              <a:buNone/>
              <a:defRPr sz="5400" b="1"/>
            </a:lvl2pPr>
            <a:lvl3pPr marL="457200" indent="0">
              <a:lnSpc>
                <a:spcPct val="100000"/>
              </a:lnSpc>
              <a:buNone/>
              <a:defRPr sz="4800" b="1"/>
            </a:lvl3pPr>
            <a:lvl4pPr marL="685800" indent="0">
              <a:lnSpc>
                <a:spcPct val="100000"/>
              </a:lnSpc>
              <a:buNone/>
              <a:defRPr sz="4400" b="1"/>
            </a:lvl4pPr>
            <a:lvl5pPr marL="914400" indent="0">
              <a:lnSpc>
                <a:spcPct val="100000"/>
              </a:lnSpc>
              <a:buNone/>
              <a:defRPr sz="40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4726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31172" y="293302"/>
            <a:ext cx="11125032" cy="96510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431172" y="1384847"/>
            <a:ext cx="11125032" cy="4905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FE21D4C7-8630-4B98-978C-30388BBD4EE8}" type="datetime1">
              <a:rPr lang="en-US" smtClean="0"/>
              <a:t>3/11/2026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4C450F2-3BB4-4AE4-8A35-A9D7AEA4C850}" type="slidenum">
              <a:rPr lang="en-US" smtClean="0"/>
              <a:t>‹#›</a:t>
            </a:fld>
            <a:endParaRPr lang="en-US" dirty="0"/>
          </a:p>
        </p:txBody>
      </p:sp>
    </p:spTree>
    <p:extLst>
      <p:ext uri="{BB962C8B-B14F-4D97-AF65-F5344CB8AC3E}">
        <p14:creationId xmlns:p14="http://schemas.microsoft.com/office/powerpoint/2010/main" val="8680918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499616" y="1524002"/>
            <a:ext cx="9198864" cy="2871216"/>
          </a:xfrm>
        </p:spPr>
        <p:txBody>
          <a:bodyPr anchor="ctr">
            <a:normAutofit/>
          </a:bodyPr>
          <a:lstStyle>
            <a:lvl1pPr>
              <a:lnSpc>
                <a:spcPct val="110000"/>
              </a:lnSpc>
              <a:defRPr sz="4000" cap="none" baseline="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6A453612-8941-41EA-ABBA-F717A06C8346}" type="datetime1">
              <a:rPr lang="en-US" smtClean="0"/>
              <a:t>3/11/2026</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499616" y="5376672"/>
            <a:ext cx="9198864" cy="466344"/>
          </a:xfrm>
        </p:spPr>
        <p:txBody>
          <a:bodyPr>
            <a:normAutofit/>
          </a:bodyPr>
          <a:lstStyle>
            <a:lvl1pPr marL="0" indent="0">
              <a:buNone/>
              <a:defRPr sz="2200" b="1" cap="all" baseline="0">
                <a:solidFill>
                  <a:schemeClr val="accent1"/>
                </a:solidFill>
              </a:defRPr>
            </a:lvl1pPr>
            <a:lvl2pPr marL="228600" indent="0">
              <a:buNone/>
              <a:defRPr sz="2000" b="1" cap="all" baseline="0">
                <a:solidFill>
                  <a:schemeClr val="accent1"/>
                </a:solidFill>
              </a:defRPr>
            </a:lvl2pPr>
            <a:lvl3pPr marL="457200" indent="0">
              <a:buNone/>
              <a:defRPr sz="1800" b="1" cap="all" baseline="0">
                <a:solidFill>
                  <a:schemeClr val="accent1"/>
                </a:solidFill>
              </a:defRPr>
            </a:lvl3pPr>
            <a:lvl4pPr marL="685800" indent="0">
              <a:buNone/>
              <a:defRPr sz="1600" b="1" cap="all" baseline="0">
                <a:solidFill>
                  <a:schemeClr val="accent1"/>
                </a:solidFill>
              </a:defRPr>
            </a:lvl4pPr>
            <a:lvl5pPr marL="914400" indent="0">
              <a:buNone/>
              <a:defRPr sz="1400" b="1" cap="all" baseline="0">
                <a:solidFill>
                  <a:schemeClr val="accent1"/>
                </a:solidFill>
              </a:defRPr>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65390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19D41517-889E-CBB7-FD17-C5FECA783B2A}"/>
              </a:ext>
            </a:extLst>
          </p:cNvPr>
          <p:cNvSpPr/>
          <p:nvPr userDrawn="1"/>
        </p:nvSpPr>
        <p:spPr>
          <a:xfrm flipV="1">
            <a:off x="0" y="823828"/>
            <a:ext cx="11385608" cy="6034172"/>
          </a:xfrm>
          <a:custGeom>
            <a:avLst/>
            <a:gdLst>
              <a:gd name="connsiteX0" fmla="*/ 0 w 11385608"/>
              <a:gd name="connsiteY0" fmla="*/ 6034172 h 6034172"/>
              <a:gd name="connsiteX1" fmla="*/ 10969276 w 11385608"/>
              <a:gd name="connsiteY1" fmla="*/ 6034172 h 6034172"/>
              <a:gd name="connsiteX2" fmla="*/ 11385608 w 11385608"/>
              <a:gd name="connsiteY2" fmla="*/ 5617840 h 6034172"/>
              <a:gd name="connsiteX3" fmla="*/ 11385608 w 11385608"/>
              <a:gd name="connsiteY3" fmla="*/ 0 h 6034172"/>
              <a:gd name="connsiteX4" fmla="*/ 0 w 11385608"/>
              <a:gd name="connsiteY4" fmla="*/ 0 h 603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5608" h="6034172">
                <a:moveTo>
                  <a:pt x="0" y="6034172"/>
                </a:moveTo>
                <a:lnTo>
                  <a:pt x="10969276" y="6034172"/>
                </a:lnTo>
                <a:cubicBezTo>
                  <a:pt x="11199210" y="6034172"/>
                  <a:pt x="11385608" y="5847774"/>
                  <a:pt x="11385608" y="5617840"/>
                </a:cubicBezTo>
                <a:lnTo>
                  <a:pt x="11385608" y="0"/>
                </a:lnTo>
                <a:lnTo>
                  <a:pt x="0" y="0"/>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429768" y="1783080"/>
            <a:ext cx="8499079" cy="2249424"/>
          </a:xfrm>
        </p:spPr>
        <p:txBody>
          <a:bodyPr anchor="t">
            <a:normAutofit/>
          </a:bodyPr>
          <a:lstStyle>
            <a:lvl1pPr>
              <a:lnSpc>
                <a:spcPct val="100000"/>
              </a:lnSpc>
              <a:defRPr sz="3600" cap="none" baseline="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73D6CD22-E4B3-48A1-94CA-B89DB574ED80}" type="datetime1">
              <a:rPr lang="en-US" smtClean="0"/>
              <a:t>3/11/2026</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a:xfrm>
            <a:off x="8669124" y="6492240"/>
            <a:ext cx="2660904" cy="338328"/>
          </a:xfrm>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a:xfrm>
            <a:off x="11421468" y="6492240"/>
            <a:ext cx="457200" cy="338328"/>
          </a:xfrm>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429768" y="5120640"/>
            <a:ext cx="5431536" cy="1289304"/>
          </a:xfrm>
        </p:spPr>
        <p:txBody>
          <a:bodyPr vert="horz" lIns="91440" tIns="45720" rIns="91440" bIns="45720" rtlCol="0" anchor="ctr">
            <a:normAutofit/>
          </a:bodyPr>
          <a:lstStyle>
            <a:lvl1pPr marL="0" indent="0">
              <a:buNone/>
              <a:defRPr lang="en-US" b="1" cap="all" baseline="0" dirty="0"/>
            </a:lvl1pPr>
            <a:lvl2pPr marL="228600" indent="0">
              <a:buNone/>
              <a:defRPr lang="en-US" b="1" cap="all" baseline="0" dirty="0"/>
            </a:lvl2pPr>
            <a:lvl3pPr marL="457200" indent="0">
              <a:buNone/>
              <a:defRPr lang="en-US" b="1" cap="all" baseline="0" dirty="0"/>
            </a:lvl3pPr>
            <a:lvl4pPr marL="685800" indent="0">
              <a:buNone/>
              <a:defRPr lang="en-US" b="1" cap="all" baseline="0" dirty="0"/>
            </a:lvl4pPr>
            <a:lvl5pPr marL="914400" indent="0">
              <a:buNone/>
              <a:defRPr lang="en-US" b="1" cap="all" baseline="0" dirty="0"/>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13642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anchor="t">
            <a:normAutofit/>
          </a:bodyPr>
          <a:lstStyle>
            <a:lvl1pPr>
              <a:defRPr sz="5400"/>
            </a:lvl1pPr>
          </a:lstStyle>
          <a:p>
            <a:r>
              <a:rPr lang="en-US"/>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7C38B47-093E-417D-A1C3-81EEF797AC69}" type="datetime1">
              <a:rPr lang="en-US" smtClean="0"/>
              <a:t>3/11/2026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786708928"/>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8430768" cy="1842020"/>
          </a:xfrm>
        </p:spPr>
        <p:txBody>
          <a:bodyPr anchor="b">
            <a:normAutofit/>
          </a:bodyPr>
          <a:lstStyle>
            <a:lvl1pPr>
              <a:defRPr sz="60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8430768" cy="182880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A250925D-4314-49E4-A383-289640FEB5E3}" type="datetime1">
              <a:rPr lang="en-US" smtClean="0"/>
              <a:t>3/11/2026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028500654"/>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a:lstStyle/>
          <a:p>
            <a:r>
              <a:rPr lang="en-US"/>
              <a:t>Click to edit Master title style</a:t>
            </a:r>
          </a:p>
        </p:txBody>
      </p:sp>
      <p:sp>
        <p:nvSpPr>
          <p:cNvPr id="9" name="Text Placeholder 8">
            <a:extLst>
              <a:ext uri="{FF2B5EF4-FFF2-40B4-BE49-F238E27FC236}">
                <a16:creationId xmlns:a16="http://schemas.microsoft.com/office/drawing/2014/main" id="{778C515B-8D5A-0268-9044-7B2013C87E02}"/>
              </a:ext>
            </a:extLst>
          </p:cNvPr>
          <p:cNvSpPr>
            <a:spLocks noGrp="1"/>
          </p:cNvSpPr>
          <p:nvPr>
            <p:ph type="body" sz="quarter" idx="13"/>
          </p:nvPr>
        </p:nvSpPr>
        <p:spPr>
          <a:xfrm>
            <a:off x="429767" y="2020825"/>
            <a:ext cx="5212208" cy="42847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13C7061A-8ED7-8B72-BD2B-2DF67F8C7A75}"/>
              </a:ext>
            </a:extLst>
          </p:cNvPr>
          <p:cNvSpPr>
            <a:spLocks noGrp="1"/>
          </p:cNvSpPr>
          <p:nvPr>
            <p:ph type="body" sz="quarter" idx="14"/>
          </p:nvPr>
        </p:nvSpPr>
        <p:spPr>
          <a:xfrm>
            <a:off x="6381622" y="2020822"/>
            <a:ext cx="5212208" cy="4284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EE2C59E0-667A-459A-BBD1-70DA72C3C576}" type="datetime1">
              <a:rPr lang="en-US" smtClean="0"/>
              <a:t>3/11/2026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951683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A211279F-0D05-3637-19CD-29468F4DD2F3}"/>
              </a:ext>
            </a:extLst>
          </p:cNvPr>
          <p:cNvSpPr>
            <a:spLocks noGrp="1"/>
          </p:cNvSpPr>
          <p:nvPr>
            <p:ph type="body" sz="quarter" idx="13"/>
          </p:nvPr>
        </p:nvSpPr>
        <p:spPr>
          <a:xfrm>
            <a:off x="430213" y="2021134"/>
            <a:ext cx="5211762" cy="43431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F1B170DE-636A-B1A9-2EAB-C426DBFB3E51}"/>
              </a:ext>
            </a:extLst>
          </p:cNvPr>
          <p:cNvSpPr>
            <a:spLocks noGrp="1"/>
          </p:cNvSpPr>
          <p:nvPr>
            <p:ph type="body" sz="quarter" idx="14"/>
          </p:nvPr>
        </p:nvSpPr>
        <p:spPr>
          <a:xfrm>
            <a:off x="6381750" y="2020888"/>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706CC00B-2F01-4379-B0FD-8DA094C16FA4}" type="datetime1">
              <a:rPr lang="en-US" smtClean="0"/>
              <a:t>3/11/2026</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2103934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713996" cy="2212313"/>
          </a:xfrm>
        </p:spPr>
        <p:txBody>
          <a:bodyPr anchor="t">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Picture Placeholder 8">
            <a:extLst>
              <a:ext uri="{FF2B5EF4-FFF2-40B4-BE49-F238E27FC236}">
                <a16:creationId xmlns:a16="http://schemas.microsoft.com/office/drawing/2014/main" id="{FA23F0E6-EDAF-3A7F-5EC8-F911E9AE48EF}"/>
              </a:ext>
            </a:extLst>
          </p:cNvPr>
          <p:cNvSpPr>
            <a:spLocks noGrp="1"/>
          </p:cNvSpPr>
          <p:nvPr>
            <p:ph type="pic" sz="quarter" idx="13"/>
          </p:nvPr>
        </p:nvSpPr>
        <p:spPr>
          <a:xfrm>
            <a:off x="4502843" y="0"/>
            <a:ext cx="7689157" cy="6399152"/>
          </a:xfrm>
          <a:custGeom>
            <a:avLst/>
            <a:gdLst>
              <a:gd name="connsiteX0" fmla="*/ 0 w 7689157"/>
              <a:gd name="connsiteY0" fmla="*/ 0 h 6399152"/>
              <a:gd name="connsiteX1" fmla="*/ 7689157 w 7689157"/>
              <a:gd name="connsiteY1" fmla="*/ 0 h 6399152"/>
              <a:gd name="connsiteX2" fmla="*/ 7689157 w 7689157"/>
              <a:gd name="connsiteY2" fmla="*/ 6399152 h 6399152"/>
              <a:gd name="connsiteX3" fmla="*/ 578440 w 7689157"/>
              <a:gd name="connsiteY3" fmla="*/ 6399152 h 6399152"/>
              <a:gd name="connsiteX4" fmla="*/ 0 w 7689157"/>
              <a:gd name="connsiteY4" fmla="*/ 582071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9157" h="6399152">
                <a:moveTo>
                  <a:pt x="0" y="0"/>
                </a:moveTo>
                <a:lnTo>
                  <a:pt x="7689157" y="0"/>
                </a:lnTo>
                <a:lnTo>
                  <a:pt x="7689157" y="6399152"/>
                </a:lnTo>
                <a:lnTo>
                  <a:pt x="578440" y="6399152"/>
                </a:lnTo>
                <a:cubicBezTo>
                  <a:pt x="258976" y="6399152"/>
                  <a:pt x="0" y="6140176"/>
                  <a:pt x="0" y="5820712"/>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5019F103-9E7C-4D5A-827C-0D2D66EE1CD2}" type="datetime1">
              <a:rPr lang="en-US" smtClean="0"/>
              <a:t>3/11/2026</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2978002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Cover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94B0A64-4430-F1B5-389B-0A24F3BF3782}"/>
              </a:ext>
            </a:extLst>
          </p:cNvPr>
          <p:cNvSpPr/>
          <p:nvPr/>
        </p:nvSpPr>
        <p:spPr>
          <a:xfrm>
            <a:off x="0" y="0"/>
            <a:ext cx="12192000" cy="6858000"/>
          </a:xfrm>
          <a:prstGeom prst="rect">
            <a:avLst/>
          </a:prstGeom>
          <a:gradFill flip="none" rotWithShape="1">
            <a:gsLst>
              <a:gs pos="0">
                <a:schemeClr val="accent5"/>
              </a:gs>
              <a:gs pos="64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678811E4-6A08-5A32-32FA-46186134BC2B}"/>
              </a:ext>
            </a:extLst>
          </p:cNvPr>
          <p:cNvPicPr>
            <a:picLocks noChangeAspect="1"/>
          </p:cNvPicPr>
          <p:nvPr/>
        </p:nvPicPr>
        <p:blipFill>
          <a:blip r:embed="rId2">
            <a:extLst>
              <a:ext uri="{96DAC541-7B7A-43D3-8B79-37D633B846F1}">
                <asvg:svgBlip xmlns:asvg="http://schemas.microsoft.com/office/drawing/2016/SVG/main" r:embed="rId3"/>
              </a:ext>
            </a:extLst>
          </a:blip>
          <a:srcRect l="11458" b="11358"/>
          <a:stretch>
            <a:fillRect/>
          </a:stretch>
        </p:blipFill>
        <p:spPr>
          <a:xfrm rot="5400000">
            <a:off x="2830420" y="-2830427"/>
            <a:ext cx="1807532" cy="7468387"/>
          </a:xfrm>
          <a:custGeom>
            <a:avLst/>
            <a:gdLst>
              <a:gd name="connsiteX0" fmla="*/ 0 w 1807532"/>
              <a:gd name="connsiteY0" fmla="*/ 7468387 h 7468387"/>
              <a:gd name="connsiteX1" fmla="*/ 0 w 1807532"/>
              <a:gd name="connsiteY1" fmla="*/ 0 h 7468387"/>
              <a:gd name="connsiteX2" fmla="*/ 1807532 w 1807532"/>
              <a:gd name="connsiteY2" fmla="*/ 0 h 7468387"/>
              <a:gd name="connsiteX3" fmla="*/ 1807532 w 1807532"/>
              <a:gd name="connsiteY3" fmla="*/ 7468387 h 7468387"/>
            </a:gdLst>
            <a:ahLst/>
            <a:cxnLst>
              <a:cxn ang="0">
                <a:pos x="connsiteX0" y="connsiteY0"/>
              </a:cxn>
              <a:cxn ang="0">
                <a:pos x="connsiteX1" y="connsiteY1"/>
              </a:cxn>
              <a:cxn ang="0">
                <a:pos x="connsiteX2" y="connsiteY2"/>
              </a:cxn>
              <a:cxn ang="0">
                <a:pos x="connsiteX3" y="connsiteY3"/>
              </a:cxn>
            </a:cxnLst>
            <a:rect l="l" t="t" r="r" b="b"/>
            <a:pathLst>
              <a:path w="1807532" h="7468387">
                <a:moveTo>
                  <a:pt x="0" y="7468387"/>
                </a:moveTo>
                <a:lnTo>
                  <a:pt x="0" y="0"/>
                </a:lnTo>
                <a:lnTo>
                  <a:pt x="1807532" y="0"/>
                </a:lnTo>
                <a:lnTo>
                  <a:pt x="1807532" y="7468387"/>
                </a:lnTo>
                <a:close/>
              </a:path>
            </a:pathLst>
          </a:custGeom>
        </p:spPr>
      </p:pic>
      <p:sp>
        <p:nvSpPr>
          <p:cNvPr id="9" name="Rectangle: Single Corner Rounded 8">
            <a:extLst>
              <a:ext uri="{FF2B5EF4-FFF2-40B4-BE49-F238E27FC236}">
                <a16:creationId xmlns:a16="http://schemas.microsoft.com/office/drawing/2014/main" id="{7929E23C-6BB9-F20E-C6A5-77CD9FC8E8BC}"/>
              </a:ext>
            </a:extLst>
          </p:cNvPr>
          <p:cNvSpPr/>
          <p:nvPr/>
        </p:nvSpPr>
        <p:spPr>
          <a:xfrm flipH="1">
            <a:off x="457195" y="492037"/>
            <a:ext cx="11277601" cy="5090617"/>
          </a:xfrm>
          <a:prstGeom prst="round1Rect">
            <a:avLst>
              <a:gd name="adj" fmla="val 59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green and black logo&#10;&#10;Description automatically generated">
            <a:extLst>
              <a:ext uri="{FF2B5EF4-FFF2-40B4-BE49-F238E27FC236}">
                <a16:creationId xmlns:a16="http://schemas.microsoft.com/office/drawing/2014/main" id="{7E0303A0-BC53-7999-8CB6-5EE15CCC8398}"/>
              </a:ext>
            </a:extLst>
          </p:cNvPr>
          <p:cNvPicPr>
            <a:picLocks noChangeAspect="1"/>
          </p:cNvPicPr>
          <p:nvPr/>
        </p:nvPicPr>
        <p:blipFill>
          <a:blip r:embed="rId4"/>
          <a:stretch>
            <a:fillRect/>
          </a:stretch>
        </p:blipFill>
        <p:spPr>
          <a:xfrm>
            <a:off x="8139177" y="1033539"/>
            <a:ext cx="3065564" cy="913984"/>
          </a:xfrm>
          <a:prstGeom prst="rect">
            <a:avLst/>
          </a:prstGeom>
        </p:spPr>
      </p:pic>
      <p:sp>
        <p:nvSpPr>
          <p:cNvPr id="21" name="Title 1">
            <a:extLst>
              <a:ext uri="{FF2B5EF4-FFF2-40B4-BE49-F238E27FC236}">
                <a16:creationId xmlns:a16="http://schemas.microsoft.com/office/drawing/2014/main" id="{AA88CB71-BE1D-49C4-A521-E3DB1AC145B1}"/>
              </a:ext>
            </a:extLst>
          </p:cNvPr>
          <p:cNvSpPr>
            <a:spLocks noGrp="1"/>
          </p:cNvSpPr>
          <p:nvPr>
            <p:ph type="ctrTitle" hasCustomPrompt="1"/>
          </p:nvPr>
        </p:nvSpPr>
        <p:spPr>
          <a:xfrm>
            <a:off x="994373" y="1298885"/>
            <a:ext cx="6492240" cy="1389888"/>
          </a:xfrm>
          <a:prstGeom prst="rect">
            <a:avLst/>
          </a:prstGeom>
        </p:spPr>
        <p:txBody>
          <a:bodyPr lIns="0" tIns="0" rIns="0" bIns="0" anchor="b" anchorCtr="0">
            <a:noAutofit/>
          </a:bodyPr>
          <a:lstStyle>
            <a:lvl1pPr algn="l">
              <a:lnSpc>
                <a:spcPct val="90000"/>
              </a:lnSpc>
              <a:defRPr sz="5000" b="1" cap="all" spc="200" baseline="0">
                <a:solidFill>
                  <a:schemeClr val="tx2"/>
                </a:solidFill>
                <a:latin typeface="+mn-lt"/>
              </a:defRPr>
            </a:lvl1pPr>
          </a:lstStyle>
          <a:p>
            <a:r>
              <a:rPr lang="en-US"/>
              <a:t>COVER SLIDE</a:t>
            </a:r>
          </a:p>
        </p:txBody>
      </p:sp>
      <p:sp>
        <p:nvSpPr>
          <p:cNvPr id="24" name="Text Placeholder 15">
            <a:extLst>
              <a:ext uri="{FF2B5EF4-FFF2-40B4-BE49-F238E27FC236}">
                <a16:creationId xmlns:a16="http://schemas.microsoft.com/office/drawing/2014/main" id="{6F6FF48C-F12D-A1C1-0D7D-D595626B69A9}"/>
              </a:ext>
            </a:extLst>
          </p:cNvPr>
          <p:cNvSpPr>
            <a:spLocks noGrp="1"/>
          </p:cNvSpPr>
          <p:nvPr>
            <p:ph type="body" sz="quarter" idx="10" hasCustomPrompt="1"/>
          </p:nvPr>
        </p:nvSpPr>
        <p:spPr>
          <a:xfrm>
            <a:off x="994373" y="3117895"/>
            <a:ext cx="4316215" cy="502920"/>
          </a:xfrm>
        </p:spPr>
        <p:txBody>
          <a:bodyPr wrap="square">
            <a:normAutofit/>
          </a:bodyPr>
          <a:lstStyle>
            <a:lvl1pPr>
              <a:spcBef>
                <a:spcPts val="0"/>
              </a:spcBef>
              <a:defRPr sz="1800" b="1">
                <a:solidFill>
                  <a:schemeClr val="accent1"/>
                </a:solidFill>
              </a:defRPr>
            </a:lvl1pPr>
            <a:lvl2pPr marL="0" indent="0">
              <a:spcBef>
                <a:spcPts val="0"/>
              </a:spcBef>
              <a:buNone/>
              <a:defRPr sz="1400"/>
            </a:lvl2pPr>
          </a:lstStyle>
          <a:p>
            <a:pPr lvl="0"/>
            <a:r>
              <a:rPr lang="en-US"/>
              <a:t>Presenter’s Name</a:t>
            </a:r>
          </a:p>
          <a:p>
            <a:pPr lvl="1"/>
            <a:r>
              <a:rPr lang="en-US"/>
              <a:t>Title/Position</a:t>
            </a:r>
          </a:p>
        </p:txBody>
      </p:sp>
      <p:cxnSp>
        <p:nvCxnSpPr>
          <p:cNvPr id="26" name="Straight Connector 25">
            <a:extLst>
              <a:ext uri="{FF2B5EF4-FFF2-40B4-BE49-F238E27FC236}">
                <a16:creationId xmlns:a16="http://schemas.microsoft.com/office/drawing/2014/main" id="{B0C8B713-8FC8-BCB5-C7FC-A1BFE4789DA3}"/>
              </a:ext>
            </a:extLst>
          </p:cNvPr>
          <p:cNvCxnSpPr>
            <a:cxnSpLocks/>
          </p:cNvCxnSpPr>
          <p:nvPr/>
        </p:nvCxnSpPr>
        <p:spPr>
          <a:xfrm>
            <a:off x="994373" y="2870698"/>
            <a:ext cx="822960" cy="0"/>
          </a:xfrm>
          <a:prstGeom prst="line">
            <a:avLst/>
          </a:prstGeom>
          <a:ln w="38100">
            <a:gradFill flip="none" rotWithShape="1">
              <a:gsLst>
                <a:gs pos="0">
                  <a:schemeClr val="accent1"/>
                </a:gs>
                <a:gs pos="100000">
                  <a:schemeClr val="accent3"/>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7" name="Text Placeholder 15">
            <a:extLst>
              <a:ext uri="{FF2B5EF4-FFF2-40B4-BE49-F238E27FC236}">
                <a16:creationId xmlns:a16="http://schemas.microsoft.com/office/drawing/2014/main" id="{C6B95984-3A09-5AE2-8333-5BFF65B2350C}"/>
              </a:ext>
            </a:extLst>
          </p:cNvPr>
          <p:cNvSpPr>
            <a:spLocks noGrp="1"/>
          </p:cNvSpPr>
          <p:nvPr>
            <p:ph type="body" sz="quarter" idx="11" hasCustomPrompt="1"/>
          </p:nvPr>
        </p:nvSpPr>
        <p:spPr>
          <a:xfrm>
            <a:off x="994373" y="1033539"/>
            <a:ext cx="6492240" cy="169277"/>
          </a:xfrm>
        </p:spPr>
        <p:txBody>
          <a:bodyPr wrap="square" anchor="b">
            <a:normAutofit/>
          </a:bodyPr>
          <a:lstStyle>
            <a:lvl1pPr algn="l">
              <a:spcBef>
                <a:spcPts val="0"/>
              </a:spcBef>
              <a:defRPr sz="1100" b="1" spc="200" baseline="0">
                <a:solidFill>
                  <a:schemeClr val="bg1">
                    <a:lumMod val="75000"/>
                  </a:schemeClr>
                </a:solidFill>
              </a:defRPr>
            </a:lvl1pPr>
            <a:lvl2pPr marL="0" indent="0" algn="l">
              <a:spcBef>
                <a:spcPts val="0"/>
              </a:spcBef>
              <a:buNone/>
              <a:defRPr sz="1100" spc="200" baseline="0">
                <a:solidFill>
                  <a:schemeClr val="tx2"/>
                </a:solidFill>
              </a:defRPr>
            </a:lvl2pPr>
          </a:lstStyle>
          <a:p>
            <a:pPr lvl="0"/>
            <a:r>
              <a:rPr lang="en-US"/>
              <a:t>LOCATION | DATE</a:t>
            </a:r>
          </a:p>
        </p:txBody>
      </p:sp>
      <p:pic>
        <p:nvPicPr>
          <p:cNvPr id="14" name="Picture 13">
            <a:extLst>
              <a:ext uri="{FF2B5EF4-FFF2-40B4-BE49-F238E27FC236}">
                <a16:creationId xmlns:a16="http://schemas.microsoft.com/office/drawing/2014/main" id="{3AB35D53-1C98-404F-C7F2-0776519A8526}"/>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flipH="1">
            <a:off x="0" y="2788983"/>
            <a:ext cx="12192000" cy="3983320"/>
          </a:xfrm>
          <a:prstGeom prst="rect">
            <a:avLst/>
          </a:prstGeom>
        </p:spPr>
      </p:pic>
      <p:pic>
        <p:nvPicPr>
          <p:cNvPr id="16" name="Picture 15">
            <a:extLst>
              <a:ext uri="{FF2B5EF4-FFF2-40B4-BE49-F238E27FC236}">
                <a16:creationId xmlns:a16="http://schemas.microsoft.com/office/drawing/2014/main" id="{E31AA3F7-F785-6C94-CE2A-08BC3803857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5148843"/>
            <a:ext cx="12192000" cy="1709157"/>
          </a:xfrm>
          <a:prstGeom prst="rect">
            <a:avLst/>
          </a:prstGeom>
        </p:spPr>
      </p:pic>
    </p:spTree>
    <p:extLst>
      <p:ext uri="{BB962C8B-B14F-4D97-AF65-F5344CB8AC3E}">
        <p14:creationId xmlns:p14="http://schemas.microsoft.com/office/powerpoint/2010/main" val="1593780995"/>
      </p:ext>
    </p:extLst>
  </p:cSld>
  <p:clrMapOvr>
    <a:masterClrMapping/>
  </p:clrMapOvr>
  <p:hf hdr="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Divider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967C6C-B1C6-0940-9FC9-6D472F8701C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Effect>
                      <a14:brightnessContrast contrast="30000"/>
                    </a14:imgEffect>
                  </a14:imgLayer>
                </a14:imgProps>
              </a:ext>
            </a:extLst>
          </a:blip>
          <a:srcRect t="15275" r="4762" b="9434"/>
          <a:stretch/>
        </p:blipFill>
        <p:spPr>
          <a:xfrm>
            <a:off x="0" y="0"/>
            <a:ext cx="12192000" cy="6426200"/>
          </a:xfrm>
          <a:prstGeom prst="rect">
            <a:avLst/>
          </a:prstGeom>
        </p:spPr>
      </p:pic>
      <p:sp>
        <p:nvSpPr>
          <p:cNvPr id="31" name="Rectangle 30">
            <a:extLst>
              <a:ext uri="{FF2B5EF4-FFF2-40B4-BE49-F238E27FC236}">
                <a16:creationId xmlns:a16="http://schemas.microsoft.com/office/drawing/2014/main" id="{7BAE60A4-255D-4278-5408-DF45F520D55E}"/>
              </a:ext>
            </a:extLst>
          </p:cNvPr>
          <p:cNvSpPr/>
          <p:nvPr/>
        </p:nvSpPr>
        <p:spPr>
          <a:xfrm>
            <a:off x="0" y="0"/>
            <a:ext cx="12192000" cy="6858000"/>
          </a:xfrm>
          <a:prstGeom prst="rect">
            <a:avLst/>
          </a:prstGeom>
          <a:gradFill flip="none" rotWithShape="1">
            <a:gsLst>
              <a:gs pos="1000">
                <a:schemeClr val="accent1">
                  <a:alpha val="80000"/>
                </a:schemeClr>
              </a:gs>
              <a:gs pos="100000">
                <a:schemeClr val="accent6">
                  <a:alpha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pic>
        <p:nvPicPr>
          <p:cNvPr id="1120" name="Picture 1119">
            <a:extLst>
              <a:ext uri="{FF2B5EF4-FFF2-40B4-BE49-F238E27FC236}">
                <a16:creationId xmlns:a16="http://schemas.microsoft.com/office/drawing/2014/main" id="{3079A0EF-F8EC-49E3-91B3-02549A0DFD9A}"/>
              </a:ext>
            </a:extLst>
          </p:cNvPr>
          <p:cNvPicPr>
            <a:picLocks noChangeAspect="1"/>
          </p:cNvPicPr>
          <p:nvPr/>
        </p:nvPicPr>
        <p:blipFill>
          <a:blip r:embed="rId4"/>
          <a:stretch>
            <a:fillRect/>
          </a:stretch>
        </p:blipFill>
        <p:spPr>
          <a:xfrm>
            <a:off x="8752113" y="534282"/>
            <a:ext cx="2985597" cy="840330"/>
          </a:xfrm>
          <a:prstGeom prst="rect">
            <a:avLst/>
          </a:prstGeom>
        </p:spPr>
      </p:pic>
      <p:sp>
        <p:nvSpPr>
          <p:cNvPr id="3" name="Rectangle: Single Corner Rounded 2">
            <a:extLst>
              <a:ext uri="{FF2B5EF4-FFF2-40B4-BE49-F238E27FC236}">
                <a16:creationId xmlns:a16="http://schemas.microsoft.com/office/drawing/2014/main" id="{90C4F1CA-4FB4-EF12-E220-C18BEB22B2C7}"/>
              </a:ext>
            </a:extLst>
          </p:cNvPr>
          <p:cNvSpPr/>
          <p:nvPr/>
        </p:nvSpPr>
        <p:spPr>
          <a:xfrm flipV="1">
            <a:off x="446568" y="342895"/>
            <a:ext cx="5649432" cy="5751388"/>
          </a:xfrm>
          <a:prstGeom prst="round1Rect">
            <a:avLst>
              <a:gd name="adj" fmla="val 77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1">
            <a:extLst>
              <a:ext uri="{FF2B5EF4-FFF2-40B4-BE49-F238E27FC236}">
                <a16:creationId xmlns:a16="http://schemas.microsoft.com/office/drawing/2014/main" id="{E6B74422-56B6-C21F-7E90-648EBFDA1696}"/>
              </a:ext>
            </a:extLst>
          </p:cNvPr>
          <p:cNvSpPr>
            <a:spLocks noGrp="1"/>
          </p:cNvSpPr>
          <p:nvPr>
            <p:ph type="ctrTitle" hasCustomPrompt="1"/>
          </p:nvPr>
        </p:nvSpPr>
        <p:spPr>
          <a:xfrm>
            <a:off x="958280" y="763717"/>
            <a:ext cx="4502720" cy="3471399"/>
          </a:xfrm>
          <a:prstGeom prst="rect">
            <a:avLst/>
          </a:prstGeom>
        </p:spPr>
        <p:txBody>
          <a:bodyPr lIns="0" tIns="0" rIns="0" bIns="0" anchor="b" anchorCtr="0">
            <a:noAutofit/>
          </a:bodyPr>
          <a:lstStyle>
            <a:lvl1pPr algn="l">
              <a:lnSpc>
                <a:spcPct val="80000"/>
              </a:lnSpc>
              <a:defRPr sz="5400" b="1" cap="none" baseline="0">
                <a:solidFill>
                  <a:schemeClr val="tx2"/>
                </a:solidFill>
                <a:latin typeface="+mn-lt"/>
              </a:defRPr>
            </a:lvl1pPr>
          </a:lstStyle>
          <a:p>
            <a:r>
              <a:rPr lang="en-US"/>
              <a:t>Divider Slide</a:t>
            </a:r>
          </a:p>
        </p:txBody>
      </p:sp>
      <p:cxnSp>
        <p:nvCxnSpPr>
          <p:cNvPr id="37" name="Straight Connector 36">
            <a:extLst>
              <a:ext uri="{FF2B5EF4-FFF2-40B4-BE49-F238E27FC236}">
                <a16:creationId xmlns:a16="http://schemas.microsoft.com/office/drawing/2014/main" id="{5120FA2A-55B5-CA3F-B064-62449CAAC1E2}"/>
              </a:ext>
            </a:extLst>
          </p:cNvPr>
          <p:cNvCxnSpPr>
            <a:cxnSpLocks/>
          </p:cNvCxnSpPr>
          <p:nvPr/>
        </p:nvCxnSpPr>
        <p:spPr>
          <a:xfrm>
            <a:off x="958280" y="4488373"/>
            <a:ext cx="914400" cy="0"/>
          </a:xfrm>
          <a:prstGeom prst="line">
            <a:avLst/>
          </a:prstGeom>
          <a:ln w="38100">
            <a:gradFill flip="none" rotWithShape="1">
              <a:gsLst>
                <a:gs pos="0">
                  <a:schemeClr val="accent1"/>
                </a:gs>
                <a:gs pos="100000">
                  <a:schemeClr val="accent3"/>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122" name="Graphic 1121">
            <a:extLst>
              <a:ext uri="{FF2B5EF4-FFF2-40B4-BE49-F238E27FC236}">
                <a16:creationId xmlns:a16="http://schemas.microsoft.com/office/drawing/2014/main" id="{B56400C5-FA48-0578-675F-3D6103EB8A82}"/>
              </a:ext>
            </a:extLst>
          </p:cNvPr>
          <p:cNvPicPr>
            <a:picLocks noChangeAspect="1"/>
          </p:cNvPicPr>
          <p:nvPr/>
        </p:nvPicPr>
        <p:blipFill>
          <a:blip r:embed="rId5">
            <a:extLst>
              <a:ext uri="{96DAC541-7B7A-43D3-8B79-37D633B846F1}">
                <asvg:svgBlip xmlns:asvg="http://schemas.microsoft.com/office/drawing/2016/SVG/main" r:embed="rId6"/>
              </a:ext>
            </a:extLst>
          </a:blip>
          <a:srcRect b="6296"/>
          <a:stretch>
            <a:fillRect/>
          </a:stretch>
        </p:blipFill>
        <p:spPr>
          <a:xfrm>
            <a:off x="0" y="0"/>
            <a:ext cx="443047" cy="6426200"/>
          </a:xfrm>
          <a:custGeom>
            <a:avLst/>
            <a:gdLst>
              <a:gd name="connsiteX0" fmla="*/ 0 w 443047"/>
              <a:gd name="connsiteY0" fmla="*/ 0 h 6426200"/>
              <a:gd name="connsiteX1" fmla="*/ 443047 w 443047"/>
              <a:gd name="connsiteY1" fmla="*/ 0 h 6426200"/>
              <a:gd name="connsiteX2" fmla="*/ 443047 w 443047"/>
              <a:gd name="connsiteY2" fmla="*/ 6426200 h 6426200"/>
              <a:gd name="connsiteX3" fmla="*/ 0 w 443047"/>
              <a:gd name="connsiteY3" fmla="*/ 6426200 h 6426200"/>
            </a:gdLst>
            <a:ahLst/>
            <a:cxnLst>
              <a:cxn ang="0">
                <a:pos x="connsiteX0" y="connsiteY0"/>
              </a:cxn>
              <a:cxn ang="0">
                <a:pos x="connsiteX1" y="connsiteY1"/>
              </a:cxn>
              <a:cxn ang="0">
                <a:pos x="connsiteX2" y="connsiteY2"/>
              </a:cxn>
              <a:cxn ang="0">
                <a:pos x="connsiteX3" y="connsiteY3"/>
              </a:cxn>
            </a:cxnLst>
            <a:rect l="l" t="t" r="r" b="b"/>
            <a:pathLst>
              <a:path w="443047" h="6426200">
                <a:moveTo>
                  <a:pt x="0" y="0"/>
                </a:moveTo>
                <a:lnTo>
                  <a:pt x="443047" y="0"/>
                </a:lnTo>
                <a:lnTo>
                  <a:pt x="443047" y="6426200"/>
                </a:lnTo>
                <a:lnTo>
                  <a:pt x="0" y="6426200"/>
                </a:lnTo>
                <a:close/>
              </a:path>
            </a:pathLst>
          </a:custGeom>
        </p:spPr>
      </p:pic>
      <p:sp>
        <p:nvSpPr>
          <p:cNvPr id="81" name="Rectangle 80">
            <a:extLst>
              <a:ext uri="{FF2B5EF4-FFF2-40B4-BE49-F238E27FC236}">
                <a16:creationId xmlns:a16="http://schemas.microsoft.com/office/drawing/2014/main" id="{06690F22-B9AF-53DF-AFE8-443449EC40E0}"/>
              </a:ext>
            </a:extLst>
          </p:cNvPr>
          <p:cNvSpPr/>
          <p:nvPr/>
        </p:nvSpPr>
        <p:spPr>
          <a:xfrm>
            <a:off x="0" y="6428232"/>
            <a:ext cx="12192000" cy="4297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29708A42-86EF-2477-49AB-B29CA1EEC71D}"/>
              </a:ext>
            </a:extLst>
          </p:cNvPr>
          <p:cNvSpPr txBox="1"/>
          <p:nvPr/>
        </p:nvSpPr>
        <p:spPr>
          <a:xfrm>
            <a:off x="11451456" y="6426200"/>
            <a:ext cx="435742" cy="4318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rPr>
              <a:pPr algn="r"/>
              <a:t>‹#›</a:t>
            </a:fld>
            <a:endParaRPr lang="en-US" sz="1350">
              <a:solidFill>
                <a:schemeClr val="bg1"/>
              </a:solidFill>
            </a:endParaRPr>
          </a:p>
        </p:txBody>
      </p:sp>
      <p:sp>
        <p:nvSpPr>
          <p:cNvPr id="4" name="Subtitle 2">
            <a:extLst>
              <a:ext uri="{FF2B5EF4-FFF2-40B4-BE49-F238E27FC236}">
                <a16:creationId xmlns:a16="http://schemas.microsoft.com/office/drawing/2014/main" id="{66A98DDD-AE5A-6E35-DC58-A8227159B96B}"/>
              </a:ext>
            </a:extLst>
          </p:cNvPr>
          <p:cNvSpPr>
            <a:spLocks noGrp="1"/>
          </p:cNvSpPr>
          <p:nvPr>
            <p:ph type="subTitle" idx="1" hasCustomPrompt="1"/>
          </p:nvPr>
        </p:nvSpPr>
        <p:spPr>
          <a:xfrm>
            <a:off x="958280" y="4741630"/>
            <a:ext cx="4502720" cy="369332"/>
          </a:xfrm>
          <a:prstGeom prst="rect">
            <a:avLst/>
          </a:prstGeom>
        </p:spPr>
        <p:txBody>
          <a:bodyPr wrap="square" lIns="0" tIns="0" rIns="0" bIns="0">
            <a:spAutoFit/>
          </a:bodyPr>
          <a:lstStyle>
            <a:lvl1pPr marL="0" indent="0" algn="l">
              <a:lnSpc>
                <a:spcPct val="100000"/>
              </a:lnSpc>
              <a:spcBef>
                <a:spcPts val="0"/>
              </a:spcBef>
              <a:buNone/>
              <a:defRPr sz="2400">
                <a:solidFill>
                  <a:schemeClr val="accent1"/>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6" name="TextBox 5">
            <a:extLst>
              <a:ext uri="{FF2B5EF4-FFF2-40B4-BE49-F238E27FC236}">
                <a16:creationId xmlns:a16="http://schemas.microsoft.com/office/drawing/2014/main" id="{F2B0CB3C-4B55-D73D-0187-EC84AAFFF445}"/>
              </a:ext>
            </a:extLst>
          </p:cNvPr>
          <p:cNvSpPr txBox="1"/>
          <p:nvPr/>
        </p:nvSpPr>
        <p:spPr>
          <a:xfrm>
            <a:off x="457200" y="6426200"/>
            <a:ext cx="4025900" cy="431800"/>
          </a:xfrm>
          <a:prstGeom prst="rect">
            <a:avLst/>
          </a:prstGeom>
          <a:noFill/>
        </p:spPr>
        <p:txBody>
          <a:bodyPr wrap="square" lIns="0" tIns="0" rIns="0" bIns="0" rtlCol="0" anchor="ctr" anchorCtr="0">
            <a:noAutofit/>
          </a:bodyPr>
          <a:lstStyle/>
          <a:p>
            <a:pPr marL="0" algn="l" defTabSz="457200" rtl="0" eaLnBrk="1" latinLnBrk="0" hangingPunct="1"/>
            <a:r>
              <a:rPr lang="en-US" sz="900" kern="1200">
                <a:solidFill>
                  <a:schemeClr val="bg1"/>
                </a:solidFill>
                <a:latin typeface="+mn-lt"/>
                <a:ea typeface="+mn-ea"/>
                <a:cs typeface="+mn-cs"/>
              </a:rPr>
              <a:t>© 2024 National Asphalt Pavement Association. All Rights Reserved</a:t>
            </a:r>
          </a:p>
        </p:txBody>
      </p:sp>
    </p:spTree>
    <p:extLst>
      <p:ext uri="{BB962C8B-B14F-4D97-AF65-F5344CB8AC3E}">
        <p14:creationId xmlns:p14="http://schemas.microsoft.com/office/powerpoint/2010/main" val="308563974"/>
      </p:ext>
    </p:extLst>
  </p:cSld>
  <p:clrMapOvr>
    <a:masterClrMapping/>
  </p:clrMapOvr>
  <p:hf hdr="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2B0F0A3E-BBA4-43B8-A931-0C78BD8D8F4A}"/>
              </a:ext>
            </a:extLst>
          </p:cNvPr>
          <p:cNvSpPr>
            <a:spLocks noGrp="1"/>
          </p:cNvSpPr>
          <p:nvPr>
            <p:ph sz="quarter" idx="10"/>
          </p:nvPr>
        </p:nvSpPr>
        <p:spPr>
          <a:xfrm>
            <a:off x="457200" y="1371599"/>
            <a:ext cx="11277600" cy="4267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D1A30F7-982D-44C8-8697-03EE0B2E0FBB}"/>
              </a:ext>
            </a:extLst>
          </p:cNvPr>
          <p:cNvSpPr>
            <a:spLocks noGrp="1"/>
          </p:cNvSpPr>
          <p:nvPr>
            <p:ph type="ftr" sz="quarter" idx="11"/>
          </p:nvPr>
        </p:nvSpPr>
        <p:spPr/>
        <p:txBody>
          <a:bodyPr/>
          <a:lstStyle/>
          <a:p>
            <a:r>
              <a:rPr lang="en-US"/>
              <a:t>Sample Footer Text</a:t>
            </a:r>
            <a:endParaRPr lang="en-US" dirty="0"/>
          </a:p>
        </p:txBody>
      </p:sp>
    </p:spTree>
    <p:extLst>
      <p:ext uri="{BB962C8B-B14F-4D97-AF65-F5344CB8AC3E}">
        <p14:creationId xmlns:p14="http://schemas.microsoft.com/office/powerpoint/2010/main" val="1692258962"/>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anchor="b">
            <a:normAutofit/>
          </a:bodyPr>
          <a:lstStyle>
            <a:lvl1pPr algn="l">
              <a:defRPr sz="4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Picture Placeholder 8">
            <a:extLst>
              <a:ext uri="{FF2B5EF4-FFF2-40B4-BE49-F238E27FC236}">
                <a16:creationId xmlns:a16="http://schemas.microsoft.com/office/drawing/2014/main" id="{A9E06FED-92D3-C4D6-28D7-600D842F7AC3}"/>
              </a:ext>
            </a:extLst>
          </p:cNvPr>
          <p:cNvSpPr>
            <a:spLocks noGrp="1"/>
          </p:cNvSpPr>
          <p:nvPr>
            <p:ph type="pic" sz="quarter" idx="13"/>
          </p:nvPr>
        </p:nvSpPr>
        <p:spPr>
          <a:xfrm>
            <a:off x="0" y="0"/>
            <a:ext cx="11733150" cy="5135804"/>
          </a:xfrm>
          <a:custGeom>
            <a:avLst/>
            <a:gdLst>
              <a:gd name="connsiteX0" fmla="*/ 0 w 11733150"/>
              <a:gd name="connsiteY0" fmla="*/ 0 h 5135804"/>
              <a:gd name="connsiteX1" fmla="*/ 11733150 w 11733150"/>
              <a:gd name="connsiteY1" fmla="*/ 0 h 5135804"/>
              <a:gd name="connsiteX2" fmla="*/ 11733150 w 11733150"/>
              <a:gd name="connsiteY2" fmla="*/ 4533808 h 5135804"/>
              <a:gd name="connsiteX3" fmla="*/ 11131154 w 11733150"/>
              <a:gd name="connsiteY3" fmla="*/ 5135804 h 5135804"/>
              <a:gd name="connsiteX4" fmla="*/ 0 w 11733150"/>
              <a:gd name="connsiteY4" fmla="*/ 5135804 h 5135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3150" h="5135804">
                <a:moveTo>
                  <a:pt x="0" y="0"/>
                </a:moveTo>
                <a:lnTo>
                  <a:pt x="11733150" y="0"/>
                </a:lnTo>
                <a:lnTo>
                  <a:pt x="11733150" y="4533808"/>
                </a:lnTo>
                <a:cubicBezTo>
                  <a:pt x="11733150" y="4866281"/>
                  <a:pt x="11463627" y="5135804"/>
                  <a:pt x="11131154" y="5135804"/>
                </a:cubicBezTo>
                <a:lnTo>
                  <a:pt x="0" y="5135804"/>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a:lstStyle>
            <a:lvl1pPr>
              <a:defRPr>
                <a:solidFill>
                  <a:schemeClr val="bg1"/>
                </a:solidFill>
                <a:effectLst/>
              </a:defRPr>
            </a:lvl1pPr>
          </a:lstStyle>
          <a:p>
            <a:fld id="{8C13480A-5F85-4A30-80F2-F92581C6474C}" type="datetime1">
              <a:rPr lang="en-US" smtClean="0"/>
              <a:t>3/11/2026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a:lstStyle>
            <a:lvl1pPr>
              <a:defRPr>
                <a:solidFill>
                  <a:schemeClr val="bg1"/>
                </a:solidFill>
                <a:effectLst/>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vert="horz" lIns="91440" tIns="45720" rIns="91440" bIns="45720" rtlCol="0" anchor="ctr"/>
          <a:lstStyle>
            <a:lvl1pPr>
              <a:defRPr lang="en-US" smtClean="0">
                <a:solidFill>
                  <a:schemeClr val="bg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62845371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emplate + Subtit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457200" y="1036865"/>
            <a:ext cx="11274552" cy="316592"/>
          </a:xfrm>
        </p:spPr>
        <p:txBody>
          <a:bodyPr>
            <a:normAutofit/>
          </a:bodyPr>
          <a:lstStyle>
            <a:lvl1pPr marL="0" indent="0">
              <a:lnSpc>
                <a:spcPct val="90000"/>
              </a:lnSpc>
              <a:spcBef>
                <a:spcPts val="0"/>
              </a:spcBef>
              <a:buNone/>
              <a:defRPr sz="1800">
                <a:solidFill>
                  <a:schemeClr val="tx2">
                    <a:lumMod val="40000"/>
                    <a:lumOff val="60000"/>
                  </a:schemeClr>
                </a:solidFill>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p>
            <a:r>
              <a:rPr lang="en-US"/>
              <a:t>Sample Footer Text</a:t>
            </a:r>
            <a:endParaRPr lang="en-US" dirty="0"/>
          </a:p>
        </p:txBody>
      </p:sp>
      <p:sp>
        <p:nvSpPr>
          <p:cNvPr id="3" name="Title 2">
            <a:extLst>
              <a:ext uri="{FF2B5EF4-FFF2-40B4-BE49-F238E27FC236}">
                <a16:creationId xmlns:a16="http://schemas.microsoft.com/office/drawing/2014/main" id="{33A8AB16-0BDD-47CF-3489-5CAC12424B9A}"/>
              </a:ext>
            </a:extLst>
          </p:cNvPr>
          <p:cNvSpPr>
            <a:spLocks noGrp="1"/>
          </p:cNvSpPr>
          <p:nvPr>
            <p:ph type="title"/>
          </p:nvPr>
        </p:nvSpPr>
        <p:spPr>
          <a:xfrm>
            <a:off x="457200" y="340060"/>
            <a:ext cx="11277600" cy="886397"/>
          </a:xfrm>
        </p:spPr>
        <p:txBody>
          <a:bodyPr/>
          <a:lstStyle/>
          <a:p>
            <a:r>
              <a:rPr lang="en-US"/>
              <a:t>Click to edit Master title style</a:t>
            </a:r>
          </a:p>
        </p:txBody>
      </p:sp>
    </p:spTree>
    <p:extLst>
      <p:ext uri="{BB962C8B-B14F-4D97-AF65-F5344CB8AC3E}">
        <p14:creationId xmlns:p14="http://schemas.microsoft.com/office/powerpoint/2010/main" val="2344181239"/>
      </p:ext>
    </p:extLst>
  </p:cSld>
  <p:clrMapOvr>
    <a:masterClrMapping/>
  </p:clrMapOvr>
  <p:hf hdr="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tent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p>
            <a:r>
              <a:rPr lang="en-US"/>
              <a:t>Sample Footer Text</a:t>
            </a:r>
            <a:endParaRPr lang="en-US" dirty="0"/>
          </a:p>
        </p:txBody>
      </p:sp>
      <p:sp>
        <p:nvSpPr>
          <p:cNvPr id="6" name="Title 1">
            <a:extLst>
              <a:ext uri="{FF2B5EF4-FFF2-40B4-BE49-F238E27FC236}">
                <a16:creationId xmlns:a16="http://schemas.microsoft.com/office/drawing/2014/main" id="{D0E9BD2B-04CC-4362-A75E-8B88A793C7B2}"/>
              </a:ext>
            </a:extLst>
          </p:cNvPr>
          <p:cNvSpPr>
            <a:spLocks noGrp="1"/>
          </p:cNvSpPr>
          <p:nvPr>
            <p:ph type="title"/>
          </p:nvPr>
        </p:nvSpPr>
        <p:spPr>
          <a:xfrm>
            <a:off x="304799" y="248594"/>
            <a:ext cx="11582401" cy="400957"/>
          </a:xfrm>
        </p:spPr>
        <p:txBody>
          <a:bodyPr/>
          <a:lstStyle/>
          <a:p>
            <a:r>
              <a:rPr lang="en-US"/>
              <a:t>Click to edit Master title style</a:t>
            </a:r>
          </a:p>
        </p:txBody>
      </p:sp>
      <p:sp>
        <p:nvSpPr>
          <p:cNvPr id="8" name="Text Placeholder 3">
            <a:extLst>
              <a:ext uri="{FF2B5EF4-FFF2-40B4-BE49-F238E27FC236}">
                <a16:creationId xmlns:a16="http://schemas.microsoft.com/office/drawing/2014/main" id="{3D4950A0-7607-4B90-B4BE-901792B45DAA}"/>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lumMod val="40000"/>
                    <a:lumOff val="60000"/>
                  </a:schemeClr>
                </a:solidFill>
              </a:defRPr>
            </a:lvl1pPr>
          </a:lstStyle>
          <a:p>
            <a:pPr lvl="0"/>
            <a:r>
              <a:rPr lang="en-US"/>
              <a:t>Subtitle</a:t>
            </a:r>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115824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8390546"/>
      </p:ext>
    </p:extLst>
  </p:cSld>
  <p:clrMapOvr>
    <a:masterClrMapping/>
  </p:clrMapOvr>
  <p:hf hdr="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2201677"/>
      </p:ext>
    </p:extLst>
  </p:cSld>
  <p:clrMapOvr>
    <a:masterClrMapping/>
  </p:clrMapOvr>
  <p:hf hdr="0"/>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Templat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p:txBody>
          <a:bodyPr/>
          <a:lstStyle>
            <a:lvl1pPr>
              <a:defRPr/>
            </a:lvl1pPr>
          </a:lstStyle>
          <a:p>
            <a:r>
              <a:rPr lang="en-US"/>
              <a:t>Click to edit Master title style</a:t>
            </a:r>
          </a:p>
        </p:txBody>
      </p:sp>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p>
            <a:r>
              <a:rPr lang="en-US"/>
              <a:t>Sample Footer Text</a:t>
            </a:r>
            <a:endParaRPr lang="en-US" dirty="0"/>
          </a:p>
        </p:txBody>
      </p:sp>
    </p:spTree>
    <p:extLst>
      <p:ext uri="{BB962C8B-B14F-4D97-AF65-F5344CB8AC3E}">
        <p14:creationId xmlns:p14="http://schemas.microsoft.com/office/powerpoint/2010/main" val="2605907573"/>
      </p:ext>
    </p:extLst>
  </p:cSld>
  <p:clrMapOvr>
    <a:masterClrMapping/>
  </p:clrMapOvr>
  <p:hf hdr="0"/>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a:t>Click to edit Master title style</a:t>
            </a:r>
          </a:p>
        </p:txBody>
      </p:sp>
      <p:sp>
        <p:nvSpPr>
          <p:cNvPr id="11" name="Picture Placeholder 3">
            <a:extLst>
              <a:ext uri="{FF2B5EF4-FFF2-40B4-BE49-F238E27FC236}">
                <a16:creationId xmlns:a16="http://schemas.microsoft.com/office/drawing/2014/main" id="{C1AB8ED2-AD91-CB22-5624-BD41AB32529E}"/>
              </a:ext>
            </a:extLst>
          </p:cNvPr>
          <p:cNvSpPr>
            <a:spLocks noGrp="1"/>
          </p:cNvSpPr>
          <p:nvPr>
            <p:ph type="pic" sz="quarter" idx="15"/>
          </p:nvPr>
        </p:nvSpPr>
        <p:spPr>
          <a:xfrm>
            <a:off x="8878" y="17756"/>
            <a:ext cx="4844052" cy="6399152"/>
          </a:xfrm>
          <a:custGeom>
            <a:avLst/>
            <a:gdLst>
              <a:gd name="connsiteX0" fmla="*/ 0 w 4844052"/>
              <a:gd name="connsiteY0" fmla="*/ 0 h 6399152"/>
              <a:gd name="connsiteX1" fmla="*/ 4844052 w 4844052"/>
              <a:gd name="connsiteY1" fmla="*/ 0 h 6399152"/>
              <a:gd name="connsiteX2" fmla="*/ 4844052 w 4844052"/>
              <a:gd name="connsiteY2" fmla="*/ 5795922 h 6399152"/>
              <a:gd name="connsiteX3" fmla="*/ 4240822 w 4844052"/>
              <a:gd name="connsiteY3" fmla="*/ 6399152 h 6399152"/>
              <a:gd name="connsiteX4" fmla="*/ 0 w 4844052"/>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4052" h="6399152">
                <a:moveTo>
                  <a:pt x="0" y="0"/>
                </a:moveTo>
                <a:lnTo>
                  <a:pt x="4844052" y="0"/>
                </a:lnTo>
                <a:lnTo>
                  <a:pt x="4844052" y="5795922"/>
                </a:lnTo>
                <a:cubicBezTo>
                  <a:pt x="4844052" y="6129077"/>
                  <a:pt x="4573977" y="6399152"/>
                  <a:pt x="4240822" y="6399152"/>
                </a:cubicBezTo>
                <a:lnTo>
                  <a:pt x="0" y="6399152"/>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5325178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a:t>Click to edit Master title style</a:t>
            </a:r>
          </a:p>
        </p:txBody>
      </p:sp>
      <p:sp>
        <p:nvSpPr>
          <p:cNvPr id="11" name="Picture Placeholder 8">
            <a:extLst>
              <a:ext uri="{FF2B5EF4-FFF2-40B4-BE49-F238E27FC236}">
                <a16:creationId xmlns:a16="http://schemas.microsoft.com/office/drawing/2014/main" id="{C202BC3A-8633-9F03-1586-99447DA1CFF3}"/>
              </a:ext>
            </a:extLst>
          </p:cNvPr>
          <p:cNvSpPr>
            <a:spLocks noGrp="1"/>
          </p:cNvSpPr>
          <p:nvPr>
            <p:ph type="pic" sz="quarter" idx="15"/>
          </p:nvPr>
        </p:nvSpPr>
        <p:spPr>
          <a:xfrm>
            <a:off x="0" y="2293496"/>
            <a:ext cx="5285232" cy="4564504"/>
          </a:xfrm>
          <a:custGeom>
            <a:avLst/>
            <a:gdLst>
              <a:gd name="connsiteX0" fmla="*/ 0 w 5285232"/>
              <a:gd name="connsiteY0" fmla="*/ 0 h 4564504"/>
              <a:gd name="connsiteX1" fmla="*/ 4706792 w 5285232"/>
              <a:gd name="connsiteY1" fmla="*/ 0 h 4564504"/>
              <a:gd name="connsiteX2" fmla="*/ 5285232 w 5285232"/>
              <a:gd name="connsiteY2" fmla="*/ 578440 h 4564504"/>
              <a:gd name="connsiteX3" fmla="*/ 5285232 w 5285232"/>
              <a:gd name="connsiteY3" fmla="*/ 4564504 h 4564504"/>
              <a:gd name="connsiteX4" fmla="*/ 0 w 5285232"/>
              <a:gd name="connsiteY4" fmla="*/ 4564504 h 4564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232" h="4564504">
                <a:moveTo>
                  <a:pt x="0" y="0"/>
                </a:moveTo>
                <a:lnTo>
                  <a:pt x="4706792" y="0"/>
                </a:lnTo>
                <a:cubicBezTo>
                  <a:pt x="5026256" y="0"/>
                  <a:pt x="5285232" y="258976"/>
                  <a:pt x="5285232" y="578440"/>
                </a:cubicBezTo>
                <a:lnTo>
                  <a:pt x="5285232" y="4564504"/>
                </a:lnTo>
                <a:lnTo>
                  <a:pt x="0" y="4564504"/>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1725703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a:t>Click to edit Master title style</a:t>
            </a:r>
          </a:p>
        </p:txBody>
      </p:sp>
      <p:sp>
        <p:nvSpPr>
          <p:cNvPr id="11" name="Picture Placeholder 3">
            <a:extLst>
              <a:ext uri="{FF2B5EF4-FFF2-40B4-BE49-F238E27FC236}">
                <a16:creationId xmlns:a16="http://schemas.microsoft.com/office/drawing/2014/main" id="{1B32E518-8213-A79A-7E36-BA4D782F8ED4}"/>
              </a:ext>
            </a:extLst>
          </p:cNvPr>
          <p:cNvSpPr>
            <a:spLocks noGrp="1"/>
          </p:cNvSpPr>
          <p:nvPr>
            <p:ph type="pic" sz="quarter" idx="15"/>
          </p:nvPr>
        </p:nvSpPr>
        <p:spPr>
          <a:xfrm>
            <a:off x="0" y="0"/>
            <a:ext cx="4147926" cy="6399152"/>
          </a:xfrm>
          <a:custGeom>
            <a:avLst/>
            <a:gdLst>
              <a:gd name="connsiteX0" fmla="*/ 0 w 4147926"/>
              <a:gd name="connsiteY0" fmla="*/ 0 h 6399152"/>
              <a:gd name="connsiteX1" fmla="*/ 4147926 w 4147926"/>
              <a:gd name="connsiteY1" fmla="*/ 0 h 6399152"/>
              <a:gd name="connsiteX2" fmla="*/ 4147926 w 4147926"/>
              <a:gd name="connsiteY2" fmla="*/ 5795922 h 6399152"/>
              <a:gd name="connsiteX3" fmla="*/ 3544696 w 4147926"/>
              <a:gd name="connsiteY3" fmla="*/ 6399152 h 6399152"/>
              <a:gd name="connsiteX4" fmla="*/ 0 w 4147926"/>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7926" h="6399152">
                <a:moveTo>
                  <a:pt x="0" y="0"/>
                </a:moveTo>
                <a:lnTo>
                  <a:pt x="4147926" y="0"/>
                </a:lnTo>
                <a:lnTo>
                  <a:pt x="4147926" y="5795922"/>
                </a:lnTo>
                <a:cubicBezTo>
                  <a:pt x="4147926" y="6129077"/>
                  <a:pt x="3877851" y="6399152"/>
                  <a:pt x="3544696" y="6399152"/>
                </a:cubicBezTo>
                <a:lnTo>
                  <a:pt x="0" y="6399152"/>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7697679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cSld name="Divider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6C699B-438F-792B-1DCF-909333082D23}"/>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l="-1"/>
          <a:stretch/>
        </p:blipFill>
        <p:spPr>
          <a:xfrm>
            <a:off x="0" y="0"/>
            <a:ext cx="12192000" cy="6858000"/>
          </a:xfrm>
          <a:prstGeom prst="rect">
            <a:avLst/>
          </a:prstGeom>
        </p:spPr>
      </p:pic>
      <p:sp>
        <p:nvSpPr>
          <p:cNvPr id="7" name="Graphic 5">
            <a:extLst>
              <a:ext uri="{FF2B5EF4-FFF2-40B4-BE49-F238E27FC236}">
                <a16:creationId xmlns:a16="http://schemas.microsoft.com/office/drawing/2014/main" id="{CC5F4978-1B82-102B-B4A5-22DFFC3B6AE2}"/>
              </a:ext>
            </a:extLst>
          </p:cNvPr>
          <p:cNvSpPr/>
          <p:nvPr/>
        </p:nvSpPr>
        <p:spPr>
          <a:xfrm>
            <a:off x="0" y="0"/>
            <a:ext cx="12192000" cy="6858000"/>
          </a:xfrm>
          <a:custGeom>
            <a:avLst/>
            <a:gdLst>
              <a:gd name="connsiteX0" fmla="*/ 0 w 5143500"/>
              <a:gd name="connsiteY0" fmla="*/ 0 h 1736693"/>
              <a:gd name="connsiteX1" fmla="*/ 5143500 w 5143500"/>
              <a:gd name="connsiteY1" fmla="*/ 0 h 1736693"/>
              <a:gd name="connsiteX2" fmla="*/ 5143500 w 5143500"/>
              <a:gd name="connsiteY2" fmla="*/ 1736693 h 1736693"/>
              <a:gd name="connsiteX3" fmla="*/ 0 w 5143500"/>
              <a:gd name="connsiteY3" fmla="*/ 1736693 h 1736693"/>
            </a:gdLst>
            <a:ahLst/>
            <a:cxnLst>
              <a:cxn ang="0">
                <a:pos x="connsiteX0" y="connsiteY0"/>
              </a:cxn>
              <a:cxn ang="0">
                <a:pos x="connsiteX1" y="connsiteY1"/>
              </a:cxn>
              <a:cxn ang="0">
                <a:pos x="connsiteX2" y="connsiteY2"/>
              </a:cxn>
              <a:cxn ang="0">
                <a:pos x="connsiteX3" y="connsiteY3"/>
              </a:cxn>
            </a:cxnLst>
            <a:rect l="l" t="t" r="r" b="b"/>
            <a:pathLst>
              <a:path w="5143500" h="1736693">
                <a:moveTo>
                  <a:pt x="0" y="0"/>
                </a:moveTo>
                <a:lnTo>
                  <a:pt x="5143500" y="0"/>
                </a:lnTo>
                <a:lnTo>
                  <a:pt x="5143500" y="1736693"/>
                </a:lnTo>
                <a:lnTo>
                  <a:pt x="0" y="1736693"/>
                </a:lnTo>
                <a:close/>
              </a:path>
            </a:pathLst>
          </a:custGeom>
          <a:gradFill>
            <a:gsLst>
              <a:gs pos="0">
                <a:srgbClr val="00AE66">
                  <a:alpha val="92000"/>
                </a:srgbClr>
              </a:gs>
              <a:gs pos="100000">
                <a:srgbClr val="01939D">
                  <a:alpha val="75000"/>
                </a:srgbClr>
              </a:gs>
            </a:gsLst>
            <a:lin ang="0" scaled="1"/>
          </a:gradFill>
          <a:ln w="0" cap="flat">
            <a:noFill/>
            <a:prstDash val="solid"/>
            <a:miter/>
          </a:ln>
        </p:spPr>
        <p:txBody>
          <a:bodyPr rtlCol="0" anchor="ctr"/>
          <a:lstStyle/>
          <a:p>
            <a:endParaRPr lang="en-US"/>
          </a:p>
        </p:txBody>
      </p:sp>
      <p:sp>
        <p:nvSpPr>
          <p:cNvPr id="81" name="Rectangle 80">
            <a:extLst>
              <a:ext uri="{FF2B5EF4-FFF2-40B4-BE49-F238E27FC236}">
                <a16:creationId xmlns:a16="http://schemas.microsoft.com/office/drawing/2014/main" id="{06690F22-B9AF-53DF-AFE8-443449EC40E0}"/>
              </a:ext>
            </a:extLst>
          </p:cNvPr>
          <p:cNvSpPr/>
          <p:nvPr/>
        </p:nvSpPr>
        <p:spPr>
          <a:xfrm>
            <a:off x="0" y="6428232"/>
            <a:ext cx="12192000" cy="4297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8833AE2-4675-4805-9FA3-6F7CB827C326}"/>
              </a:ext>
            </a:extLst>
          </p:cNvPr>
          <p:cNvPicPr>
            <a:picLocks noChangeAspect="1"/>
          </p:cNvPicPr>
          <p:nvPr/>
        </p:nvPicPr>
        <p:blipFill>
          <a:blip r:embed="rId4"/>
          <a:stretch>
            <a:fillRect/>
          </a:stretch>
        </p:blipFill>
        <p:spPr>
          <a:xfrm>
            <a:off x="892606" y="548763"/>
            <a:ext cx="3259670" cy="917471"/>
          </a:xfrm>
          <a:prstGeom prst="rect">
            <a:avLst/>
          </a:prstGeom>
        </p:spPr>
      </p:pic>
      <p:sp>
        <p:nvSpPr>
          <p:cNvPr id="12" name="Rectangle 11">
            <a:extLst>
              <a:ext uri="{FF2B5EF4-FFF2-40B4-BE49-F238E27FC236}">
                <a16:creationId xmlns:a16="http://schemas.microsoft.com/office/drawing/2014/main" id="{2C39879A-23B2-03C1-8FD3-56E5C4D7AEFD}"/>
              </a:ext>
            </a:extLst>
          </p:cNvPr>
          <p:cNvSpPr/>
          <p:nvPr/>
        </p:nvSpPr>
        <p:spPr>
          <a:xfrm>
            <a:off x="0" y="0"/>
            <a:ext cx="457199" cy="6426198"/>
          </a:xfrm>
          <a:prstGeom prst="rect">
            <a:avLst/>
          </a:prstGeom>
          <a:blipFill>
            <a:blip r:embed="rId5"/>
            <a:srcRect/>
            <a:stretch>
              <a:fillRect l="-962988" t="-20898" r="-1030213" b="-2089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Single Corner Rounded 12">
            <a:extLst>
              <a:ext uri="{FF2B5EF4-FFF2-40B4-BE49-F238E27FC236}">
                <a16:creationId xmlns:a16="http://schemas.microsoft.com/office/drawing/2014/main" id="{CBAE28B5-52A5-8B11-598D-087D69B099BC}"/>
              </a:ext>
            </a:extLst>
          </p:cNvPr>
          <p:cNvSpPr/>
          <p:nvPr/>
        </p:nvSpPr>
        <p:spPr>
          <a:xfrm flipV="1">
            <a:off x="-1" y="2001374"/>
            <a:ext cx="8998858" cy="3470511"/>
          </a:xfrm>
          <a:prstGeom prst="round1Rect">
            <a:avLst>
              <a:gd name="adj" fmla="val 116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Title 1">
            <a:extLst>
              <a:ext uri="{FF2B5EF4-FFF2-40B4-BE49-F238E27FC236}">
                <a16:creationId xmlns:a16="http://schemas.microsoft.com/office/drawing/2014/main" id="{E6B74422-56B6-C21F-7E90-648EBFDA1696}"/>
              </a:ext>
            </a:extLst>
          </p:cNvPr>
          <p:cNvSpPr>
            <a:spLocks noGrp="1"/>
          </p:cNvSpPr>
          <p:nvPr>
            <p:ph type="ctrTitle" hasCustomPrompt="1"/>
          </p:nvPr>
        </p:nvSpPr>
        <p:spPr>
          <a:xfrm>
            <a:off x="958279" y="2724370"/>
            <a:ext cx="7524818" cy="1355179"/>
          </a:xfrm>
          <a:prstGeom prst="rect">
            <a:avLst/>
          </a:prstGeom>
        </p:spPr>
        <p:txBody>
          <a:bodyPr lIns="0" tIns="0" rIns="0" bIns="0" anchor="b" anchorCtr="0">
            <a:noAutofit/>
          </a:bodyPr>
          <a:lstStyle>
            <a:lvl1pPr algn="l">
              <a:lnSpc>
                <a:spcPct val="80000"/>
              </a:lnSpc>
              <a:defRPr sz="5400" b="1" cap="none" baseline="0">
                <a:solidFill>
                  <a:schemeClr val="tx2"/>
                </a:solidFill>
                <a:latin typeface="+mn-lt"/>
              </a:defRPr>
            </a:lvl1pPr>
          </a:lstStyle>
          <a:p>
            <a:r>
              <a:rPr lang="en-US"/>
              <a:t>Divider Slide</a:t>
            </a:r>
          </a:p>
        </p:txBody>
      </p:sp>
      <p:cxnSp>
        <p:nvCxnSpPr>
          <p:cNvPr id="15" name="Straight Connector 14">
            <a:extLst>
              <a:ext uri="{FF2B5EF4-FFF2-40B4-BE49-F238E27FC236}">
                <a16:creationId xmlns:a16="http://schemas.microsoft.com/office/drawing/2014/main" id="{E1B0732C-3A8B-C050-9B2B-BB8F02525B80}"/>
              </a:ext>
            </a:extLst>
          </p:cNvPr>
          <p:cNvCxnSpPr>
            <a:cxnSpLocks/>
          </p:cNvCxnSpPr>
          <p:nvPr/>
        </p:nvCxnSpPr>
        <p:spPr>
          <a:xfrm>
            <a:off x="958280" y="4332806"/>
            <a:ext cx="914400" cy="0"/>
          </a:xfrm>
          <a:prstGeom prst="line">
            <a:avLst/>
          </a:prstGeom>
          <a:ln w="38100">
            <a:gradFill flip="none" rotWithShape="1">
              <a:gsLst>
                <a:gs pos="0">
                  <a:schemeClr val="accent1"/>
                </a:gs>
                <a:gs pos="100000">
                  <a:schemeClr val="accent3"/>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A6D42846-EB5E-E6D9-A19E-8190F3829E5C}"/>
              </a:ext>
            </a:extLst>
          </p:cNvPr>
          <p:cNvSpPr/>
          <p:nvPr/>
        </p:nvSpPr>
        <p:spPr>
          <a:xfrm>
            <a:off x="-1" y="2001375"/>
            <a:ext cx="457199" cy="3470511"/>
          </a:xfrm>
          <a:custGeom>
            <a:avLst/>
            <a:gdLst>
              <a:gd name="connsiteX0" fmla="*/ 0 w 457199"/>
              <a:gd name="connsiteY0" fmla="*/ 0 h 3470511"/>
              <a:gd name="connsiteX1" fmla="*/ 446566 w 457199"/>
              <a:gd name="connsiteY1" fmla="*/ 0 h 3470511"/>
              <a:gd name="connsiteX2" fmla="*/ 457199 w 457199"/>
              <a:gd name="connsiteY2" fmla="*/ 0 h 3470511"/>
              <a:gd name="connsiteX3" fmla="*/ 457199 w 457199"/>
              <a:gd name="connsiteY3" fmla="*/ 3470511 h 3470511"/>
              <a:gd name="connsiteX4" fmla="*/ 446566 w 457199"/>
              <a:gd name="connsiteY4" fmla="*/ 3470511 h 3470511"/>
              <a:gd name="connsiteX5" fmla="*/ 0 w 457199"/>
              <a:gd name="connsiteY5" fmla="*/ 3470511 h 347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199" h="3470511">
                <a:moveTo>
                  <a:pt x="0" y="0"/>
                </a:moveTo>
                <a:lnTo>
                  <a:pt x="446566" y="0"/>
                </a:lnTo>
                <a:lnTo>
                  <a:pt x="457199" y="0"/>
                </a:lnTo>
                <a:lnTo>
                  <a:pt x="457199" y="3470511"/>
                </a:lnTo>
                <a:lnTo>
                  <a:pt x="446566" y="3470511"/>
                </a:lnTo>
                <a:lnTo>
                  <a:pt x="0" y="3470511"/>
                </a:lnTo>
                <a:close/>
              </a:path>
            </a:pathLst>
          </a:custGeom>
          <a:blipFill>
            <a:blip r:embed="rId6"/>
            <a:srcRect/>
            <a:stretch>
              <a:fillRect l="-962988" t="-77202" r="-1030213" b="-306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2">
            <a:extLst>
              <a:ext uri="{FF2B5EF4-FFF2-40B4-BE49-F238E27FC236}">
                <a16:creationId xmlns:a16="http://schemas.microsoft.com/office/drawing/2014/main" id="{66A98DDD-AE5A-6E35-DC58-A8227159B96B}"/>
              </a:ext>
            </a:extLst>
          </p:cNvPr>
          <p:cNvSpPr>
            <a:spLocks noGrp="1"/>
          </p:cNvSpPr>
          <p:nvPr>
            <p:ph type="subTitle" idx="1" hasCustomPrompt="1"/>
          </p:nvPr>
        </p:nvSpPr>
        <p:spPr>
          <a:xfrm>
            <a:off x="958279" y="4586063"/>
            <a:ext cx="7524818" cy="369332"/>
          </a:xfrm>
          <a:prstGeom prst="rect">
            <a:avLst/>
          </a:prstGeom>
        </p:spPr>
        <p:txBody>
          <a:bodyPr wrap="square" lIns="0" tIns="0" rIns="0" bIns="0">
            <a:noAutofit/>
          </a:bodyPr>
          <a:lstStyle>
            <a:lvl1pPr marL="0" indent="0" algn="l">
              <a:lnSpc>
                <a:spcPct val="100000"/>
              </a:lnSpc>
              <a:spcBef>
                <a:spcPts val="0"/>
              </a:spcBef>
              <a:buNone/>
              <a:defRPr sz="2400">
                <a:solidFill>
                  <a:schemeClr val="accent1"/>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18" name="TextBox 17">
            <a:extLst>
              <a:ext uri="{FF2B5EF4-FFF2-40B4-BE49-F238E27FC236}">
                <a16:creationId xmlns:a16="http://schemas.microsoft.com/office/drawing/2014/main" id="{7AF6FFFE-43BA-6C3E-0DF2-8235D72A84FA}"/>
              </a:ext>
            </a:extLst>
          </p:cNvPr>
          <p:cNvSpPr txBox="1"/>
          <p:nvPr/>
        </p:nvSpPr>
        <p:spPr>
          <a:xfrm>
            <a:off x="11451456" y="6426200"/>
            <a:ext cx="435742" cy="4318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rPr>
              <a:pPr algn="r"/>
              <a:t>‹#›</a:t>
            </a:fld>
            <a:endParaRPr lang="en-US" sz="1350">
              <a:solidFill>
                <a:schemeClr val="bg1"/>
              </a:solidFill>
            </a:endParaRPr>
          </a:p>
        </p:txBody>
      </p:sp>
      <p:sp>
        <p:nvSpPr>
          <p:cNvPr id="19" name="TextBox 18">
            <a:extLst>
              <a:ext uri="{FF2B5EF4-FFF2-40B4-BE49-F238E27FC236}">
                <a16:creationId xmlns:a16="http://schemas.microsoft.com/office/drawing/2014/main" id="{4DA0EB12-8D75-9107-F91E-B8A307DFF35F}"/>
              </a:ext>
            </a:extLst>
          </p:cNvPr>
          <p:cNvSpPr txBox="1"/>
          <p:nvPr/>
        </p:nvSpPr>
        <p:spPr>
          <a:xfrm>
            <a:off x="457200" y="6426200"/>
            <a:ext cx="4025900" cy="431800"/>
          </a:xfrm>
          <a:prstGeom prst="rect">
            <a:avLst/>
          </a:prstGeom>
          <a:noFill/>
        </p:spPr>
        <p:txBody>
          <a:bodyPr wrap="square" lIns="0" tIns="0" rIns="0" bIns="0" rtlCol="0" anchor="ctr" anchorCtr="0">
            <a:noAutofit/>
          </a:bodyPr>
          <a:lstStyle/>
          <a:p>
            <a:pPr marL="0" algn="l" defTabSz="457200" rtl="0" eaLnBrk="1" latinLnBrk="0" hangingPunct="1"/>
            <a:r>
              <a:rPr lang="en-US" sz="900" kern="1200">
                <a:solidFill>
                  <a:schemeClr val="bg1"/>
                </a:solidFill>
                <a:latin typeface="+mn-lt"/>
                <a:ea typeface="+mn-ea"/>
                <a:cs typeface="+mn-cs"/>
              </a:rPr>
              <a:t>© 2024 National Asphalt Pavement Association. All Rights Reserved</a:t>
            </a:r>
          </a:p>
        </p:txBody>
      </p:sp>
    </p:spTree>
    <p:extLst>
      <p:ext uri="{BB962C8B-B14F-4D97-AF65-F5344CB8AC3E}">
        <p14:creationId xmlns:p14="http://schemas.microsoft.com/office/powerpoint/2010/main" val="15922483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Cover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94B0A64-4430-F1B5-389B-0A24F3BF3782}"/>
              </a:ext>
            </a:extLst>
          </p:cNvPr>
          <p:cNvSpPr/>
          <p:nvPr/>
        </p:nvSpPr>
        <p:spPr>
          <a:xfrm>
            <a:off x="0" y="0"/>
            <a:ext cx="12192000" cy="6858000"/>
          </a:xfrm>
          <a:prstGeom prst="rect">
            <a:avLst/>
          </a:prstGeom>
          <a:gradFill flip="none" rotWithShape="1">
            <a:gsLst>
              <a:gs pos="0">
                <a:schemeClr val="accent5"/>
              </a:gs>
              <a:gs pos="64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678811E4-6A08-5A32-32FA-46186134BC2B}"/>
              </a:ext>
            </a:extLst>
          </p:cNvPr>
          <p:cNvPicPr>
            <a:picLocks noChangeAspect="1"/>
          </p:cNvPicPr>
          <p:nvPr/>
        </p:nvPicPr>
        <p:blipFill>
          <a:blip r:embed="rId2">
            <a:extLst>
              <a:ext uri="{96DAC541-7B7A-43D3-8B79-37D633B846F1}">
                <asvg:svgBlip xmlns:asvg="http://schemas.microsoft.com/office/drawing/2016/SVG/main" r:embed="rId3"/>
              </a:ext>
            </a:extLst>
          </a:blip>
          <a:srcRect l="11458" b="11358"/>
          <a:stretch>
            <a:fillRect/>
          </a:stretch>
        </p:blipFill>
        <p:spPr>
          <a:xfrm rot="5400000">
            <a:off x="2830420" y="-2830427"/>
            <a:ext cx="1807532" cy="7468387"/>
          </a:xfrm>
          <a:custGeom>
            <a:avLst/>
            <a:gdLst>
              <a:gd name="connsiteX0" fmla="*/ 0 w 1807532"/>
              <a:gd name="connsiteY0" fmla="*/ 7468387 h 7468387"/>
              <a:gd name="connsiteX1" fmla="*/ 0 w 1807532"/>
              <a:gd name="connsiteY1" fmla="*/ 0 h 7468387"/>
              <a:gd name="connsiteX2" fmla="*/ 1807532 w 1807532"/>
              <a:gd name="connsiteY2" fmla="*/ 0 h 7468387"/>
              <a:gd name="connsiteX3" fmla="*/ 1807532 w 1807532"/>
              <a:gd name="connsiteY3" fmla="*/ 7468387 h 7468387"/>
            </a:gdLst>
            <a:ahLst/>
            <a:cxnLst>
              <a:cxn ang="0">
                <a:pos x="connsiteX0" y="connsiteY0"/>
              </a:cxn>
              <a:cxn ang="0">
                <a:pos x="connsiteX1" y="connsiteY1"/>
              </a:cxn>
              <a:cxn ang="0">
                <a:pos x="connsiteX2" y="connsiteY2"/>
              </a:cxn>
              <a:cxn ang="0">
                <a:pos x="connsiteX3" y="connsiteY3"/>
              </a:cxn>
            </a:cxnLst>
            <a:rect l="l" t="t" r="r" b="b"/>
            <a:pathLst>
              <a:path w="1807532" h="7468387">
                <a:moveTo>
                  <a:pt x="0" y="7468387"/>
                </a:moveTo>
                <a:lnTo>
                  <a:pt x="0" y="0"/>
                </a:lnTo>
                <a:lnTo>
                  <a:pt x="1807532" y="0"/>
                </a:lnTo>
                <a:lnTo>
                  <a:pt x="1807532" y="7468387"/>
                </a:lnTo>
                <a:close/>
              </a:path>
            </a:pathLst>
          </a:custGeom>
        </p:spPr>
      </p:pic>
      <p:sp>
        <p:nvSpPr>
          <p:cNvPr id="9" name="Rectangle: Single Corner Rounded 8">
            <a:extLst>
              <a:ext uri="{FF2B5EF4-FFF2-40B4-BE49-F238E27FC236}">
                <a16:creationId xmlns:a16="http://schemas.microsoft.com/office/drawing/2014/main" id="{7929E23C-6BB9-F20E-C6A5-77CD9FC8E8BC}"/>
              </a:ext>
            </a:extLst>
          </p:cNvPr>
          <p:cNvSpPr/>
          <p:nvPr/>
        </p:nvSpPr>
        <p:spPr>
          <a:xfrm flipH="1">
            <a:off x="457195" y="492037"/>
            <a:ext cx="11277601" cy="5090617"/>
          </a:xfrm>
          <a:prstGeom prst="round1Rect">
            <a:avLst>
              <a:gd name="adj" fmla="val 59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green and black logo&#10;&#10;Description automatically generated">
            <a:extLst>
              <a:ext uri="{FF2B5EF4-FFF2-40B4-BE49-F238E27FC236}">
                <a16:creationId xmlns:a16="http://schemas.microsoft.com/office/drawing/2014/main" id="{7E0303A0-BC53-7999-8CB6-5EE15CCC8398}"/>
              </a:ext>
            </a:extLst>
          </p:cNvPr>
          <p:cNvPicPr>
            <a:picLocks noChangeAspect="1"/>
          </p:cNvPicPr>
          <p:nvPr/>
        </p:nvPicPr>
        <p:blipFill>
          <a:blip r:embed="rId4"/>
          <a:stretch>
            <a:fillRect/>
          </a:stretch>
        </p:blipFill>
        <p:spPr>
          <a:xfrm>
            <a:off x="8139177" y="1033539"/>
            <a:ext cx="3065564" cy="913984"/>
          </a:xfrm>
          <a:prstGeom prst="rect">
            <a:avLst/>
          </a:prstGeom>
        </p:spPr>
      </p:pic>
      <p:sp>
        <p:nvSpPr>
          <p:cNvPr id="21" name="Title 1">
            <a:extLst>
              <a:ext uri="{FF2B5EF4-FFF2-40B4-BE49-F238E27FC236}">
                <a16:creationId xmlns:a16="http://schemas.microsoft.com/office/drawing/2014/main" id="{AA88CB71-BE1D-49C4-A521-E3DB1AC145B1}"/>
              </a:ext>
            </a:extLst>
          </p:cNvPr>
          <p:cNvSpPr>
            <a:spLocks noGrp="1"/>
          </p:cNvSpPr>
          <p:nvPr>
            <p:ph type="ctrTitle" hasCustomPrompt="1"/>
          </p:nvPr>
        </p:nvSpPr>
        <p:spPr>
          <a:xfrm>
            <a:off x="994373" y="1298885"/>
            <a:ext cx="6492240" cy="1389888"/>
          </a:xfrm>
          <a:prstGeom prst="rect">
            <a:avLst/>
          </a:prstGeom>
        </p:spPr>
        <p:txBody>
          <a:bodyPr lIns="0" tIns="0" rIns="0" bIns="0" anchor="b" anchorCtr="0">
            <a:noAutofit/>
          </a:bodyPr>
          <a:lstStyle>
            <a:lvl1pPr algn="l">
              <a:lnSpc>
                <a:spcPct val="90000"/>
              </a:lnSpc>
              <a:defRPr sz="5000" b="1" cap="all" spc="200" baseline="0">
                <a:solidFill>
                  <a:schemeClr val="tx2"/>
                </a:solidFill>
                <a:latin typeface="+mn-lt"/>
              </a:defRPr>
            </a:lvl1pPr>
          </a:lstStyle>
          <a:p>
            <a:r>
              <a:rPr lang="en-US"/>
              <a:t>COVER SLIDE</a:t>
            </a:r>
          </a:p>
        </p:txBody>
      </p:sp>
      <p:sp>
        <p:nvSpPr>
          <p:cNvPr id="24" name="Text Placeholder 15">
            <a:extLst>
              <a:ext uri="{FF2B5EF4-FFF2-40B4-BE49-F238E27FC236}">
                <a16:creationId xmlns:a16="http://schemas.microsoft.com/office/drawing/2014/main" id="{6F6FF48C-F12D-A1C1-0D7D-D595626B69A9}"/>
              </a:ext>
            </a:extLst>
          </p:cNvPr>
          <p:cNvSpPr>
            <a:spLocks noGrp="1"/>
          </p:cNvSpPr>
          <p:nvPr>
            <p:ph type="body" sz="quarter" idx="10" hasCustomPrompt="1"/>
          </p:nvPr>
        </p:nvSpPr>
        <p:spPr>
          <a:xfrm>
            <a:off x="994373" y="3117895"/>
            <a:ext cx="4316215" cy="502920"/>
          </a:xfrm>
        </p:spPr>
        <p:txBody>
          <a:bodyPr wrap="square">
            <a:normAutofit/>
          </a:bodyPr>
          <a:lstStyle>
            <a:lvl1pPr>
              <a:spcBef>
                <a:spcPts val="0"/>
              </a:spcBef>
              <a:defRPr sz="1800" b="1">
                <a:solidFill>
                  <a:schemeClr val="accent1"/>
                </a:solidFill>
              </a:defRPr>
            </a:lvl1pPr>
            <a:lvl2pPr marL="0" indent="0">
              <a:spcBef>
                <a:spcPts val="0"/>
              </a:spcBef>
              <a:buNone/>
              <a:defRPr sz="1400"/>
            </a:lvl2pPr>
          </a:lstStyle>
          <a:p>
            <a:pPr lvl="0"/>
            <a:r>
              <a:rPr lang="en-US"/>
              <a:t>Presenter’s Name</a:t>
            </a:r>
          </a:p>
          <a:p>
            <a:pPr lvl="1"/>
            <a:r>
              <a:rPr lang="en-US"/>
              <a:t>Title/Position</a:t>
            </a:r>
          </a:p>
        </p:txBody>
      </p:sp>
      <p:cxnSp>
        <p:nvCxnSpPr>
          <p:cNvPr id="26" name="Straight Connector 25">
            <a:extLst>
              <a:ext uri="{FF2B5EF4-FFF2-40B4-BE49-F238E27FC236}">
                <a16:creationId xmlns:a16="http://schemas.microsoft.com/office/drawing/2014/main" id="{B0C8B713-8FC8-BCB5-C7FC-A1BFE4789DA3}"/>
              </a:ext>
            </a:extLst>
          </p:cNvPr>
          <p:cNvCxnSpPr>
            <a:cxnSpLocks/>
          </p:cNvCxnSpPr>
          <p:nvPr/>
        </p:nvCxnSpPr>
        <p:spPr>
          <a:xfrm>
            <a:off x="994373" y="2870698"/>
            <a:ext cx="822960" cy="0"/>
          </a:xfrm>
          <a:prstGeom prst="line">
            <a:avLst/>
          </a:prstGeom>
          <a:ln w="38100">
            <a:gradFill flip="none" rotWithShape="1">
              <a:gsLst>
                <a:gs pos="0">
                  <a:schemeClr val="accent1"/>
                </a:gs>
                <a:gs pos="100000">
                  <a:schemeClr val="accent3"/>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7" name="Text Placeholder 15">
            <a:extLst>
              <a:ext uri="{FF2B5EF4-FFF2-40B4-BE49-F238E27FC236}">
                <a16:creationId xmlns:a16="http://schemas.microsoft.com/office/drawing/2014/main" id="{C6B95984-3A09-5AE2-8333-5BFF65B2350C}"/>
              </a:ext>
            </a:extLst>
          </p:cNvPr>
          <p:cNvSpPr>
            <a:spLocks noGrp="1"/>
          </p:cNvSpPr>
          <p:nvPr>
            <p:ph type="body" sz="quarter" idx="11" hasCustomPrompt="1"/>
          </p:nvPr>
        </p:nvSpPr>
        <p:spPr>
          <a:xfrm>
            <a:off x="994373" y="1033539"/>
            <a:ext cx="6492240" cy="169277"/>
          </a:xfrm>
        </p:spPr>
        <p:txBody>
          <a:bodyPr wrap="square" anchor="b">
            <a:normAutofit/>
          </a:bodyPr>
          <a:lstStyle>
            <a:lvl1pPr algn="l">
              <a:spcBef>
                <a:spcPts val="0"/>
              </a:spcBef>
              <a:defRPr sz="1100" b="1" spc="200" baseline="0">
                <a:solidFill>
                  <a:schemeClr val="bg1">
                    <a:lumMod val="75000"/>
                  </a:schemeClr>
                </a:solidFill>
              </a:defRPr>
            </a:lvl1pPr>
            <a:lvl2pPr marL="0" indent="0" algn="l">
              <a:spcBef>
                <a:spcPts val="0"/>
              </a:spcBef>
              <a:buNone/>
              <a:defRPr sz="1100" spc="200" baseline="0">
                <a:solidFill>
                  <a:schemeClr val="tx2"/>
                </a:solidFill>
              </a:defRPr>
            </a:lvl2pPr>
          </a:lstStyle>
          <a:p>
            <a:pPr lvl="0"/>
            <a:r>
              <a:rPr lang="en-US"/>
              <a:t>LOCATION | DATE</a:t>
            </a:r>
          </a:p>
        </p:txBody>
      </p:sp>
      <p:pic>
        <p:nvPicPr>
          <p:cNvPr id="14" name="Picture 13">
            <a:extLst>
              <a:ext uri="{FF2B5EF4-FFF2-40B4-BE49-F238E27FC236}">
                <a16:creationId xmlns:a16="http://schemas.microsoft.com/office/drawing/2014/main" id="{3AB35D53-1C98-404F-C7F2-0776519A8526}"/>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flipH="1">
            <a:off x="0" y="2788983"/>
            <a:ext cx="12192000" cy="3983320"/>
          </a:xfrm>
          <a:prstGeom prst="rect">
            <a:avLst/>
          </a:prstGeom>
        </p:spPr>
      </p:pic>
      <p:pic>
        <p:nvPicPr>
          <p:cNvPr id="16" name="Picture 15">
            <a:extLst>
              <a:ext uri="{FF2B5EF4-FFF2-40B4-BE49-F238E27FC236}">
                <a16:creationId xmlns:a16="http://schemas.microsoft.com/office/drawing/2014/main" id="{E31AA3F7-F785-6C94-CE2A-08BC3803857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5148843"/>
            <a:ext cx="12192000" cy="1709157"/>
          </a:xfrm>
          <a:prstGeom prst="rect">
            <a:avLst/>
          </a:prstGeom>
        </p:spPr>
      </p:pic>
    </p:spTree>
    <p:extLst>
      <p:ext uri="{BB962C8B-B14F-4D97-AF65-F5344CB8AC3E}">
        <p14:creationId xmlns:p14="http://schemas.microsoft.com/office/powerpoint/2010/main" val="39250696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Divider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967C6C-B1C6-0940-9FC9-6D472F8701C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Effect>
                      <a14:brightnessContrast contrast="30000"/>
                    </a14:imgEffect>
                  </a14:imgLayer>
                </a14:imgProps>
              </a:ext>
            </a:extLst>
          </a:blip>
          <a:srcRect t="15275" r="4762" b="9434"/>
          <a:stretch/>
        </p:blipFill>
        <p:spPr>
          <a:xfrm>
            <a:off x="0" y="0"/>
            <a:ext cx="12192000" cy="6426200"/>
          </a:xfrm>
          <a:prstGeom prst="rect">
            <a:avLst/>
          </a:prstGeom>
        </p:spPr>
      </p:pic>
      <p:sp>
        <p:nvSpPr>
          <p:cNvPr id="31" name="Rectangle 30">
            <a:extLst>
              <a:ext uri="{FF2B5EF4-FFF2-40B4-BE49-F238E27FC236}">
                <a16:creationId xmlns:a16="http://schemas.microsoft.com/office/drawing/2014/main" id="{7BAE60A4-255D-4278-5408-DF45F520D55E}"/>
              </a:ext>
            </a:extLst>
          </p:cNvPr>
          <p:cNvSpPr/>
          <p:nvPr/>
        </p:nvSpPr>
        <p:spPr>
          <a:xfrm>
            <a:off x="0" y="0"/>
            <a:ext cx="12192000" cy="6858000"/>
          </a:xfrm>
          <a:prstGeom prst="rect">
            <a:avLst/>
          </a:prstGeom>
          <a:gradFill flip="none" rotWithShape="1">
            <a:gsLst>
              <a:gs pos="1000">
                <a:schemeClr val="accent1">
                  <a:alpha val="80000"/>
                </a:schemeClr>
              </a:gs>
              <a:gs pos="100000">
                <a:schemeClr val="accent6">
                  <a:alpha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pic>
        <p:nvPicPr>
          <p:cNvPr id="1120" name="Picture 1119">
            <a:extLst>
              <a:ext uri="{FF2B5EF4-FFF2-40B4-BE49-F238E27FC236}">
                <a16:creationId xmlns:a16="http://schemas.microsoft.com/office/drawing/2014/main" id="{3079A0EF-F8EC-49E3-91B3-02549A0DFD9A}"/>
              </a:ext>
            </a:extLst>
          </p:cNvPr>
          <p:cNvPicPr>
            <a:picLocks noChangeAspect="1"/>
          </p:cNvPicPr>
          <p:nvPr/>
        </p:nvPicPr>
        <p:blipFill>
          <a:blip r:embed="rId4"/>
          <a:stretch>
            <a:fillRect/>
          </a:stretch>
        </p:blipFill>
        <p:spPr>
          <a:xfrm>
            <a:off x="8752113" y="534282"/>
            <a:ext cx="2985597" cy="840330"/>
          </a:xfrm>
          <a:prstGeom prst="rect">
            <a:avLst/>
          </a:prstGeom>
        </p:spPr>
      </p:pic>
      <p:sp>
        <p:nvSpPr>
          <p:cNvPr id="3" name="Rectangle: Single Corner Rounded 2">
            <a:extLst>
              <a:ext uri="{FF2B5EF4-FFF2-40B4-BE49-F238E27FC236}">
                <a16:creationId xmlns:a16="http://schemas.microsoft.com/office/drawing/2014/main" id="{90C4F1CA-4FB4-EF12-E220-C18BEB22B2C7}"/>
              </a:ext>
            </a:extLst>
          </p:cNvPr>
          <p:cNvSpPr/>
          <p:nvPr/>
        </p:nvSpPr>
        <p:spPr>
          <a:xfrm flipV="1">
            <a:off x="446568" y="342895"/>
            <a:ext cx="5649432" cy="5751388"/>
          </a:xfrm>
          <a:prstGeom prst="round1Rect">
            <a:avLst>
              <a:gd name="adj" fmla="val 77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1">
            <a:extLst>
              <a:ext uri="{FF2B5EF4-FFF2-40B4-BE49-F238E27FC236}">
                <a16:creationId xmlns:a16="http://schemas.microsoft.com/office/drawing/2014/main" id="{E6B74422-56B6-C21F-7E90-648EBFDA1696}"/>
              </a:ext>
            </a:extLst>
          </p:cNvPr>
          <p:cNvSpPr>
            <a:spLocks noGrp="1"/>
          </p:cNvSpPr>
          <p:nvPr>
            <p:ph type="ctrTitle" hasCustomPrompt="1"/>
          </p:nvPr>
        </p:nvSpPr>
        <p:spPr>
          <a:xfrm>
            <a:off x="958280" y="763717"/>
            <a:ext cx="4502720" cy="3471399"/>
          </a:xfrm>
          <a:prstGeom prst="rect">
            <a:avLst/>
          </a:prstGeom>
        </p:spPr>
        <p:txBody>
          <a:bodyPr lIns="0" tIns="0" rIns="0" bIns="0" anchor="b" anchorCtr="0">
            <a:noAutofit/>
          </a:bodyPr>
          <a:lstStyle>
            <a:lvl1pPr algn="l">
              <a:lnSpc>
                <a:spcPct val="80000"/>
              </a:lnSpc>
              <a:defRPr sz="5400" b="1" cap="none" baseline="0">
                <a:solidFill>
                  <a:schemeClr val="tx2"/>
                </a:solidFill>
                <a:latin typeface="+mn-lt"/>
              </a:defRPr>
            </a:lvl1pPr>
          </a:lstStyle>
          <a:p>
            <a:r>
              <a:rPr lang="en-US"/>
              <a:t>Divider Slide</a:t>
            </a:r>
          </a:p>
        </p:txBody>
      </p:sp>
      <p:cxnSp>
        <p:nvCxnSpPr>
          <p:cNvPr id="37" name="Straight Connector 36">
            <a:extLst>
              <a:ext uri="{FF2B5EF4-FFF2-40B4-BE49-F238E27FC236}">
                <a16:creationId xmlns:a16="http://schemas.microsoft.com/office/drawing/2014/main" id="{5120FA2A-55B5-CA3F-B064-62449CAAC1E2}"/>
              </a:ext>
            </a:extLst>
          </p:cNvPr>
          <p:cNvCxnSpPr>
            <a:cxnSpLocks/>
          </p:cNvCxnSpPr>
          <p:nvPr/>
        </p:nvCxnSpPr>
        <p:spPr>
          <a:xfrm>
            <a:off x="958280" y="4488373"/>
            <a:ext cx="914400" cy="0"/>
          </a:xfrm>
          <a:prstGeom prst="line">
            <a:avLst/>
          </a:prstGeom>
          <a:ln w="38100">
            <a:gradFill flip="none" rotWithShape="1">
              <a:gsLst>
                <a:gs pos="0">
                  <a:schemeClr val="accent1"/>
                </a:gs>
                <a:gs pos="100000">
                  <a:schemeClr val="accent3"/>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122" name="Graphic 1121">
            <a:extLst>
              <a:ext uri="{FF2B5EF4-FFF2-40B4-BE49-F238E27FC236}">
                <a16:creationId xmlns:a16="http://schemas.microsoft.com/office/drawing/2014/main" id="{B56400C5-FA48-0578-675F-3D6103EB8A82}"/>
              </a:ext>
            </a:extLst>
          </p:cNvPr>
          <p:cNvPicPr>
            <a:picLocks noChangeAspect="1"/>
          </p:cNvPicPr>
          <p:nvPr/>
        </p:nvPicPr>
        <p:blipFill>
          <a:blip r:embed="rId5">
            <a:extLst>
              <a:ext uri="{96DAC541-7B7A-43D3-8B79-37D633B846F1}">
                <asvg:svgBlip xmlns:asvg="http://schemas.microsoft.com/office/drawing/2016/SVG/main" r:embed="rId6"/>
              </a:ext>
            </a:extLst>
          </a:blip>
          <a:srcRect b="6296"/>
          <a:stretch>
            <a:fillRect/>
          </a:stretch>
        </p:blipFill>
        <p:spPr>
          <a:xfrm>
            <a:off x="0" y="0"/>
            <a:ext cx="443047" cy="6426200"/>
          </a:xfrm>
          <a:custGeom>
            <a:avLst/>
            <a:gdLst>
              <a:gd name="connsiteX0" fmla="*/ 0 w 443047"/>
              <a:gd name="connsiteY0" fmla="*/ 0 h 6426200"/>
              <a:gd name="connsiteX1" fmla="*/ 443047 w 443047"/>
              <a:gd name="connsiteY1" fmla="*/ 0 h 6426200"/>
              <a:gd name="connsiteX2" fmla="*/ 443047 w 443047"/>
              <a:gd name="connsiteY2" fmla="*/ 6426200 h 6426200"/>
              <a:gd name="connsiteX3" fmla="*/ 0 w 443047"/>
              <a:gd name="connsiteY3" fmla="*/ 6426200 h 6426200"/>
            </a:gdLst>
            <a:ahLst/>
            <a:cxnLst>
              <a:cxn ang="0">
                <a:pos x="connsiteX0" y="connsiteY0"/>
              </a:cxn>
              <a:cxn ang="0">
                <a:pos x="connsiteX1" y="connsiteY1"/>
              </a:cxn>
              <a:cxn ang="0">
                <a:pos x="connsiteX2" y="connsiteY2"/>
              </a:cxn>
              <a:cxn ang="0">
                <a:pos x="connsiteX3" y="connsiteY3"/>
              </a:cxn>
            </a:cxnLst>
            <a:rect l="l" t="t" r="r" b="b"/>
            <a:pathLst>
              <a:path w="443047" h="6426200">
                <a:moveTo>
                  <a:pt x="0" y="0"/>
                </a:moveTo>
                <a:lnTo>
                  <a:pt x="443047" y="0"/>
                </a:lnTo>
                <a:lnTo>
                  <a:pt x="443047" y="6426200"/>
                </a:lnTo>
                <a:lnTo>
                  <a:pt x="0" y="6426200"/>
                </a:lnTo>
                <a:close/>
              </a:path>
            </a:pathLst>
          </a:custGeom>
        </p:spPr>
      </p:pic>
      <p:sp>
        <p:nvSpPr>
          <p:cNvPr id="81" name="Rectangle 80">
            <a:extLst>
              <a:ext uri="{FF2B5EF4-FFF2-40B4-BE49-F238E27FC236}">
                <a16:creationId xmlns:a16="http://schemas.microsoft.com/office/drawing/2014/main" id="{06690F22-B9AF-53DF-AFE8-443449EC40E0}"/>
              </a:ext>
            </a:extLst>
          </p:cNvPr>
          <p:cNvSpPr/>
          <p:nvPr/>
        </p:nvSpPr>
        <p:spPr>
          <a:xfrm>
            <a:off x="0" y="6428232"/>
            <a:ext cx="12192000" cy="4297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29708A42-86EF-2477-49AB-B29CA1EEC71D}"/>
              </a:ext>
            </a:extLst>
          </p:cNvPr>
          <p:cNvSpPr txBox="1"/>
          <p:nvPr/>
        </p:nvSpPr>
        <p:spPr>
          <a:xfrm>
            <a:off x="11451456" y="6426200"/>
            <a:ext cx="435742" cy="4318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rPr>
              <a:pPr algn="r"/>
              <a:t>‹#›</a:t>
            </a:fld>
            <a:endParaRPr lang="en-US" sz="1350">
              <a:solidFill>
                <a:schemeClr val="bg1"/>
              </a:solidFill>
            </a:endParaRPr>
          </a:p>
        </p:txBody>
      </p:sp>
      <p:sp>
        <p:nvSpPr>
          <p:cNvPr id="4" name="Subtitle 2">
            <a:extLst>
              <a:ext uri="{FF2B5EF4-FFF2-40B4-BE49-F238E27FC236}">
                <a16:creationId xmlns:a16="http://schemas.microsoft.com/office/drawing/2014/main" id="{66A98DDD-AE5A-6E35-DC58-A8227159B96B}"/>
              </a:ext>
            </a:extLst>
          </p:cNvPr>
          <p:cNvSpPr>
            <a:spLocks noGrp="1"/>
          </p:cNvSpPr>
          <p:nvPr>
            <p:ph type="subTitle" idx="1" hasCustomPrompt="1"/>
          </p:nvPr>
        </p:nvSpPr>
        <p:spPr>
          <a:xfrm>
            <a:off x="958280" y="4741630"/>
            <a:ext cx="4502720" cy="369332"/>
          </a:xfrm>
          <a:prstGeom prst="rect">
            <a:avLst/>
          </a:prstGeom>
        </p:spPr>
        <p:txBody>
          <a:bodyPr wrap="square" lIns="0" tIns="0" rIns="0" bIns="0">
            <a:spAutoFit/>
          </a:bodyPr>
          <a:lstStyle>
            <a:lvl1pPr marL="0" indent="0" algn="l">
              <a:lnSpc>
                <a:spcPct val="100000"/>
              </a:lnSpc>
              <a:spcBef>
                <a:spcPts val="0"/>
              </a:spcBef>
              <a:buNone/>
              <a:defRPr sz="2400">
                <a:solidFill>
                  <a:schemeClr val="accent1"/>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6" name="TextBox 5">
            <a:extLst>
              <a:ext uri="{FF2B5EF4-FFF2-40B4-BE49-F238E27FC236}">
                <a16:creationId xmlns:a16="http://schemas.microsoft.com/office/drawing/2014/main" id="{F2B0CB3C-4B55-D73D-0187-EC84AAFFF445}"/>
              </a:ext>
            </a:extLst>
          </p:cNvPr>
          <p:cNvSpPr txBox="1"/>
          <p:nvPr/>
        </p:nvSpPr>
        <p:spPr>
          <a:xfrm>
            <a:off x="457200" y="6426200"/>
            <a:ext cx="4025900" cy="431800"/>
          </a:xfrm>
          <a:prstGeom prst="rect">
            <a:avLst/>
          </a:prstGeom>
          <a:noFill/>
        </p:spPr>
        <p:txBody>
          <a:bodyPr wrap="square" lIns="0" tIns="0" rIns="0" bIns="0" rtlCol="0" anchor="ctr" anchorCtr="0">
            <a:noAutofit/>
          </a:bodyPr>
          <a:lstStyle/>
          <a:p>
            <a:pPr marL="0" algn="l" defTabSz="457200" rtl="0" eaLnBrk="1" latinLnBrk="0" hangingPunct="1"/>
            <a:r>
              <a:rPr lang="en-US" sz="900" kern="1200">
                <a:solidFill>
                  <a:schemeClr val="bg1"/>
                </a:solidFill>
                <a:latin typeface="+mn-lt"/>
                <a:ea typeface="+mn-ea"/>
                <a:cs typeface="+mn-cs"/>
              </a:rPr>
              <a:t>© 2024 National Asphalt Pavement Association. All Rights Reserved</a:t>
            </a:r>
          </a:p>
        </p:txBody>
      </p:sp>
    </p:spTree>
    <p:extLst>
      <p:ext uri="{BB962C8B-B14F-4D97-AF65-F5344CB8AC3E}">
        <p14:creationId xmlns:p14="http://schemas.microsoft.com/office/powerpoint/2010/main" val="1290854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anchor="t">
            <a:normAutofit/>
          </a:bodyPr>
          <a:lstStyle>
            <a:lvl1pPr algn="l">
              <a:defRPr sz="5200">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Picture Placeholder 6">
            <a:extLst>
              <a:ext uri="{FF2B5EF4-FFF2-40B4-BE49-F238E27FC236}">
                <a16:creationId xmlns:a16="http://schemas.microsoft.com/office/drawing/2014/main" id="{3D161DAC-42AF-C3D9-37A1-04B90F30DEED}"/>
              </a:ext>
            </a:extLst>
          </p:cNvPr>
          <p:cNvSpPr>
            <a:spLocks noGrp="1"/>
          </p:cNvSpPr>
          <p:nvPr>
            <p:ph type="pic" sz="quarter" idx="13"/>
          </p:nvPr>
        </p:nvSpPr>
        <p:spPr>
          <a:xfrm>
            <a:off x="5586160" y="0"/>
            <a:ext cx="6605841" cy="6399152"/>
          </a:xfrm>
          <a:custGeom>
            <a:avLst/>
            <a:gdLst>
              <a:gd name="connsiteX0" fmla="*/ 0 w 6605841"/>
              <a:gd name="connsiteY0" fmla="*/ 0 h 6399152"/>
              <a:gd name="connsiteX1" fmla="*/ 6605841 w 6605841"/>
              <a:gd name="connsiteY1" fmla="*/ 0 h 6399152"/>
              <a:gd name="connsiteX2" fmla="*/ 6605841 w 6605841"/>
              <a:gd name="connsiteY2" fmla="*/ 6399152 h 6399152"/>
              <a:gd name="connsiteX3" fmla="*/ 601995 w 6605841"/>
              <a:gd name="connsiteY3" fmla="*/ 6399152 h 6399152"/>
              <a:gd name="connsiteX4" fmla="*/ 0 w 6605841"/>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5841" h="6399152">
                <a:moveTo>
                  <a:pt x="0" y="0"/>
                </a:moveTo>
                <a:lnTo>
                  <a:pt x="6605841" y="0"/>
                </a:lnTo>
                <a:lnTo>
                  <a:pt x="6605841" y="6399152"/>
                </a:lnTo>
                <a:lnTo>
                  <a:pt x="601995" y="6399152"/>
                </a:lnTo>
                <a:cubicBezTo>
                  <a:pt x="269522" y="6399152"/>
                  <a:pt x="0" y="6129629"/>
                  <a:pt x="0" y="5797156"/>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B2BF18D3-87BE-4A2D-AD2C-B21E415FD900}" type="datetime1">
              <a:rPr lang="en-US" smtClean="0"/>
              <a:t>3/11/2026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4228022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B0F0A3E-BBA4-43B8-A931-0C78BD8D8F4A}"/>
              </a:ext>
            </a:extLst>
          </p:cNvPr>
          <p:cNvSpPr>
            <a:spLocks noGrp="1"/>
          </p:cNvSpPr>
          <p:nvPr>
            <p:ph sz="quarter" idx="10"/>
          </p:nvPr>
        </p:nvSpPr>
        <p:spPr>
          <a:xfrm>
            <a:off x="457200" y="1371599"/>
            <a:ext cx="11277600" cy="42672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D1A30F7-982D-44C8-8697-03EE0B2E0FBB}"/>
              </a:ext>
            </a:extLst>
          </p:cNvPr>
          <p:cNvSpPr>
            <a:spLocks noGrp="1"/>
          </p:cNvSpPr>
          <p:nvPr>
            <p:ph type="ftr" sz="quarter" idx="11"/>
          </p:nvPr>
        </p:nvSpPr>
        <p:spPr/>
        <p:txBody>
          <a:bodyPr/>
          <a:lstStyle/>
          <a:p>
            <a:endParaRPr lang="en-US"/>
          </a:p>
        </p:txBody>
      </p:sp>
      <p:sp>
        <p:nvSpPr>
          <p:cNvPr id="5" name="Title 4">
            <a:extLst>
              <a:ext uri="{FF2B5EF4-FFF2-40B4-BE49-F238E27FC236}">
                <a16:creationId xmlns:a16="http://schemas.microsoft.com/office/drawing/2014/main" id="{EDD3C45C-87A5-8744-25CF-93576A93F7B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972753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emplat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p:txBody>
          <a:bodyPr/>
          <a:lstStyle>
            <a:lvl1pPr>
              <a:defRPr/>
            </a:lvl1pPr>
          </a:lstStyle>
          <a:p>
            <a:r>
              <a:rPr lang="en-US"/>
              <a:t>Click to edit Master title style</a:t>
            </a:r>
          </a:p>
        </p:txBody>
      </p:sp>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6926389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emplate + Subtit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457200" y="1036865"/>
            <a:ext cx="11274552" cy="316592"/>
          </a:xfrm>
        </p:spPr>
        <p:txBody>
          <a:bodyPr>
            <a:normAutofit/>
          </a:bodyPr>
          <a:lstStyle>
            <a:lvl1pPr marL="0" indent="0">
              <a:lnSpc>
                <a:spcPct val="90000"/>
              </a:lnSpc>
              <a:spcBef>
                <a:spcPts val="0"/>
              </a:spcBef>
              <a:buNone/>
              <a:defRPr sz="1800">
                <a:solidFill>
                  <a:schemeClr val="tx2">
                    <a:lumMod val="40000"/>
                    <a:lumOff val="60000"/>
                  </a:schemeClr>
                </a:solidFill>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p>
            <a:endParaRPr lang="en-US"/>
          </a:p>
        </p:txBody>
      </p:sp>
      <p:sp>
        <p:nvSpPr>
          <p:cNvPr id="3" name="Title 2">
            <a:extLst>
              <a:ext uri="{FF2B5EF4-FFF2-40B4-BE49-F238E27FC236}">
                <a16:creationId xmlns:a16="http://schemas.microsoft.com/office/drawing/2014/main" id="{33A8AB16-0BDD-47CF-3489-5CAC12424B9A}"/>
              </a:ext>
            </a:extLst>
          </p:cNvPr>
          <p:cNvSpPr>
            <a:spLocks noGrp="1"/>
          </p:cNvSpPr>
          <p:nvPr>
            <p:ph type="title"/>
          </p:nvPr>
        </p:nvSpPr>
        <p:spPr>
          <a:xfrm>
            <a:off x="457200" y="340060"/>
            <a:ext cx="11277600" cy="886397"/>
          </a:xfrm>
        </p:spPr>
        <p:txBody>
          <a:bodyPr/>
          <a:lstStyle/>
          <a:p>
            <a:r>
              <a:rPr lang="en-US"/>
              <a:t>Click to edit Master title style</a:t>
            </a:r>
          </a:p>
        </p:txBody>
      </p:sp>
    </p:spTree>
    <p:extLst>
      <p:ext uri="{BB962C8B-B14F-4D97-AF65-F5344CB8AC3E}">
        <p14:creationId xmlns:p14="http://schemas.microsoft.com/office/powerpoint/2010/main" val="12392636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ntent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p>
            <a:endParaRPr lang="en-US"/>
          </a:p>
        </p:txBody>
      </p:sp>
      <p:sp>
        <p:nvSpPr>
          <p:cNvPr id="6" name="Title 1">
            <a:extLst>
              <a:ext uri="{FF2B5EF4-FFF2-40B4-BE49-F238E27FC236}">
                <a16:creationId xmlns:a16="http://schemas.microsoft.com/office/drawing/2014/main" id="{D0E9BD2B-04CC-4362-A75E-8B88A793C7B2}"/>
              </a:ext>
            </a:extLst>
          </p:cNvPr>
          <p:cNvSpPr>
            <a:spLocks noGrp="1"/>
          </p:cNvSpPr>
          <p:nvPr>
            <p:ph type="title"/>
          </p:nvPr>
        </p:nvSpPr>
        <p:spPr>
          <a:xfrm>
            <a:off x="304799" y="248594"/>
            <a:ext cx="11582401" cy="400957"/>
          </a:xfrm>
        </p:spPr>
        <p:txBody>
          <a:bodyPr/>
          <a:lstStyle/>
          <a:p>
            <a:r>
              <a:rPr lang="en-US"/>
              <a:t>Click to edit Master title style</a:t>
            </a:r>
          </a:p>
        </p:txBody>
      </p:sp>
      <p:sp>
        <p:nvSpPr>
          <p:cNvPr id="8" name="Text Placeholder 3">
            <a:extLst>
              <a:ext uri="{FF2B5EF4-FFF2-40B4-BE49-F238E27FC236}">
                <a16:creationId xmlns:a16="http://schemas.microsoft.com/office/drawing/2014/main" id="{3D4950A0-7607-4B90-B4BE-901792B45DAA}"/>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lumMod val="40000"/>
                    <a:lumOff val="60000"/>
                  </a:schemeClr>
                </a:solidFill>
              </a:defRPr>
            </a:lvl1pPr>
          </a:lstStyle>
          <a:p>
            <a:pPr lvl="0"/>
            <a:r>
              <a:rPr lang="en-US"/>
              <a:t>Subtitle</a:t>
            </a:r>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115824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92919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40944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Divider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6C699B-438F-792B-1DCF-909333082D23}"/>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l="-1"/>
          <a:stretch/>
        </p:blipFill>
        <p:spPr>
          <a:xfrm>
            <a:off x="0" y="0"/>
            <a:ext cx="12192000" cy="6858000"/>
          </a:xfrm>
          <a:prstGeom prst="rect">
            <a:avLst/>
          </a:prstGeom>
        </p:spPr>
      </p:pic>
      <p:sp>
        <p:nvSpPr>
          <p:cNvPr id="7" name="Graphic 5">
            <a:extLst>
              <a:ext uri="{FF2B5EF4-FFF2-40B4-BE49-F238E27FC236}">
                <a16:creationId xmlns:a16="http://schemas.microsoft.com/office/drawing/2014/main" id="{CC5F4978-1B82-102B-B4A5-22DFFC3B6AE2}"/>
              </a:ext>
            </a:extLst>
          </p:cNvPr>
          <p:cNvSpPr/>
          <p:nvPr/>
        </p:nvSpPr>
        <p:spPr>
          <a:xfrm>
            <a:off x="0" y="0"/>
            <a:ext cx="12192000" cy="6858000"/>
          </a:xfrm>
          <a:custGeom>
            <a:avLst/>
            <a:gdLst>
              <a:gd name="connsiteX0" fmla="*/ 0 w 5143500"/>
              <a:gd name="connsiteY0" fmla="*/ 0 h 1736693"/>
              <a:gd name="connsiteX1" fmla="*/ 5143500 w 5143500"/>
              <a:gd name="connsiteY1" fmla="*/ 0 h 1736693"/>
              <a:gd name="connsiteX2" fmla="*/ 5143500 w 5143500"/>
              <a:gd name="connsiteY2" fmla="*/ 1736693 h 1736693"/>
              <a:gd name="connsiteX3" fmla="*/ 0 w 5143500"/>
              <a:gd name="connsiteY3" fmla="*/ 1736693 h 1736693"/>
            </a:gdLst>
            <a:ahLst/>
            <a:cxnLst>
              <a:cxn ang="0">
                <a:pos x="connsiteX0" y="connsiteY0"/>
              </a:cxn>
              <a:cxn ang="0">
                <a:pos x="connsiteX1" y="connsiteY1"/>
              </a:cxn>
              <a:cxn ang="0">
                <a:pos x="connsiteX2" y="connsiteY2"/>
              </a:cxn>
              <a:cxn ang="0">
                <a:pos x="connsiteX3" y="connsiteY3"/>
              </a:cxn>
            </a:cxnLst>
            <a:rect l="l" t="t" r="r" b="b"/>
            <a:pathLst>
              <a:path w="5143500" h="1736693">
                <a:moveTo>
                  <a:pt x="0" y="0"/>
                </a:moveTo>
                <a:lnTo>
                  <a:pt x="5143500" y="0"/>
                </a:lnTo>
                <a:lnTo>
                  <a:pt x="5143500" y="1736693"/>
                </a:lnTo>
                <a:lnTo>
                  <a:pt x="0" y="1736693"/>
                </a:lnTo>
                <a:close/>
              </a:path>
            </a:pathLst>
          </a:custGeom>
          <a:gradFill>
            <a:gsLst>
              <a:gs pos="0">
                <a:srgbClr val="00AE66">
                  <a:alpha val="92000"/>
                </a:srgbClr>
              </a:gs>
              <a:gs pos="100000">
                <a:srgbClr val="01939D">
                  <a:alpha val="75000"/>
                </a:srgbClr>
              </a:gs>
            </a:gsLst>
            <a:lin ang="0" scaled="1"/>
          </a:gradFill>
          <a:ln w="0" cap="flat">
            <a:noFill/>
            <a:prstDash val="solid"/>
            <a:miter/>
          </a:ln>
        </p:spPr>
        <p:txBody>
          <a:bodyPr rtlCol="0" anchor="ctr"/>
          <a:lstStyle/>
          <a:p>
            <a:endParaRPr lang="en-US"/>
          </a:p>
        </p:txBody>
      </p:sp>
      <p:sp>
        <p:nvSpPr>
          <p:cNvPr id="81" name="Rectangle 80">
            <a:extLst>
              <a:ext uri="{FF2B5EF4-FFF2-40B4-BE49-F238E27FC236}">
                <a16:creationId xmlns:a16="http://schemas.microsoft.com/office/drawing/2014/main" id="{06690F22-B9AF-53DF-AFE8-443449EC40E0}"/>
              </a:ext>
            </a:extLst>
          </p:cNvPr>
          <p:cNvSpPr/>
          <p:nvPr/>
        </p:nvSpPr>
        <p:spPr>
          <a:xfrm>
            <a:off x="0" y="6428232"/>
            <a:ext cx="12192000" cy="4297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8833AE2-4675-4805-9FA3-6F7CB827C326}"/>
              </a:ext>
            </a:extLst>
          </p:cNvPr>
          <p:cNvPicPr>
            <a:picLocks noChangeAspect="1"/>
          </p:cNvPicPr>
          <p:nvPr/>
        </p:nvPicPr>
        <p:blipFill>
          <a:blip r:embed="rId4"/>
          <a:stretch>
            <a:fillRect/>
          </a:stretch>
        </p:blipFill>
        <p:spPr>
          <a:xfrm>
            <a:off x="892606" y="548763"/>
            <a:ext cx="3259670" cy="917471"/>
          </a:xfrm>
          <a:prstGeom prst="rect">
            <a:avLst/>
          </a:prstGeom>
        </p:spPr>
      </p:pic>
      <p:sp>
        <p:nvSpPr>
          <p:cNvPr id="12" name="Rectangle 11">
            <a:extLst>
              <a:ext uri="{FF2B5EF4-FFF2-40B4-BE49-F238E27FC236}">
                <a16:creationId xmlns:a16="http://schemas.microsoft.com/office/drawing/2014/main" id="{2C39879A-23B2-03C1-8FD3-56E5C4D7AEFD}"/>
              </a:ext>
            </a:extLst>
          </p:cNvPr>
          <p:cNvSpPr/>
          <p:nvPr/>
        </p:nvSpPr>
        <p:spPr>
          <a:xfrm>
            <a:off x="0" y="0"/>
            <a:ext cx="457199" cy="6426198"/>
          </a:xfrm>
          <a:prstGeom prst="rect">
            <a:avLst/>
          </a:prstGeom>
          <a:blipFill>
            <a:blip r:embed="rId5"/>
            <a:srcRect/>
            <a:stretch>
              <a:fillRect l="-962988" t="-20898" r="-1030213" b="-2089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Single Corner Rounded 12">
            <a:extLst>
              <a:ext uri="{FF2B5EF4-FFF2-40B4-BE49-F238E27FC236}">
                <a16:creationId xmlns:a16="http://schemas.microsoft.com/office/drawing/2014/main" id="{CBAE28B5-52A5-8B11-598D-087D69B099BC}"/>
              </a:ext>
            </a:extLst>
          </p:cNvPr>
          <p:cNvSpPr/>
          <p:nvPr/>
        </p:nvSpPr>
        <p:spPr>
          <a:xfrm flipV="1">
            <a:off x="-1" y="2001374"/>
            <a:ext cx="8998858" cy="3470511"/>
          </a:xfrm>
          <a:prstGeom prst="round1Rect">
            <a:avLst>
              <a:gd name="adj" fmla="val 116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Title 1">
            <a:extLst>
              <a:ext uri="{FF2B5EF4-FFF2-40B4-BE49-F238E27FC236}">
                <a16:creationId xmlns:a16="http://schemas.microsoft.com/office/drawing/2014/main" id="{E6B74422-56B6-C21F-7E90-648EBFDA1696}"/>
              </a:ext>
            </a:extLst>
          </p:cNvPr>
          <p:cNvSpPr>
            <a:spLocks noGrp="1"/>
          </p:cNvSpPr>
          <p:nvPr>
            <p:ph type="ctrTitle" hasCustomPrompt="1"/>
          </p:nvPr>
        </p:nvSpPr>
        <p:spPr>
          <a:xfrm>
            <a:off x="958279" y="2724370"/>
            <a:ext cx="7524818" cy="1355179"/>
          </a:xfrm>
          <a:prstGeom prst="rect">
            <a:avLst/>
          </a:prstGeom>
        </p:spPr>
        <p:txBody>
          <a:bodyPr lIns="0" tIns="0" rIns="0" bIns="0" anchor="b" anchorCtr="0">
            <a:noAutofit/>
          </a:bodyPr>
          <a:lstStyle>
            <a:lvl1pPr algn="l">
              <a:lnSpc>
                <a:spcPct val="80000"/>
              </a:lnSpc>
              <a:defRPr sz="5400" b="1" cap="none" baseline="0">
                <a:solidFill>
                  <a:schemeClr val="tx2"/>
                </a:solidFill>
                <a:latin typeface="+mn-lt"/>
              </a:defRPr>
            </a:lvl1pPr>
          </a:lstStyle>
          <a:p>
            <a:r>
              <a:rPr lang="en-US"/>
              <a:t>Divider Slide</a:t>
            </a:r>
          </a:p>
        </p:txBody>
      </p:sp>
      <p:cxnSp>
        <p:nvCxnSpPr>
          <p:cNvPr id="15" name="Straight Connector 14">
            <a:extLst>
              <a:ext uri="{FF2B5EF4-FFF2-40B4-BE49-F238E27FC236}">
                <a16:creationId xmlns:a16="http://schemas.microsoft.com/office/drawing/2014/main" id="{E1B0732C-3A8B-C050-9B2B-BB8F02525B80}"/>
              </a:ext>
            </a:extLst>
          </p:cNvPr>
          <p:cNvCxnSpPr>
            <a:cxnSpLocks/>
          </p:cNvCxnSpPr>
          <p:nvPr/>
        </p:nvCxnSpPr>
        <p:spPr>
          <a:xfrm>
            <a:off x="958280" y="4332806"/>
            <a:ext cx="914400" cy="0"/>
          </a:xfrm>
          <a:prstGeom prst="line">
            <a:avLst/>
          </a:prstGeom>
          <a:ln w="38100">
            <a:gradFill flip="none" rotWithShape="1">
              <a:gsLst>
                <a:gs pos="0">
                  <a:schemeClr val="accent1"/>
                </a:gs>
                <a:gs pos="100000">
                  <a:schemeClr val="accent3"/>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A6D42846-EB5E-E6D9-A19E-8190F3829E5C}"/>
              </a:ext>
            </a:extLst>
          </p:cNvPr>
          <p:cNvSpPr/>
          <p:nvPr/>
        </p:nvSpPr>
        <p:spPr>
          <a:xfrm>
            <a:off x="-1" y="2001375"/>
            <a:ext cx="457199" cy="3470511"/>
          </a:xfrm>
          <a:custGeom>
            <a:avLst/>
            <a:gdLst>
              <a:gd name="connsiteX0" fmla="*/ 0 w 457199"/>
              <a:gd name="connsiteY0" fmla="*/ 0 h 3470511"/>
              <a:gd name="connsiteX1" fmla="*/ 446566 w 457199"/>
              <a:gd name="connsiteY1" fmla="*/ 0 h 3470511"/>
              <a:gd name="connsiteX2" fmla="*/ 457199 w 457199"/>
              <a:gd name="connsiteY2" fmla="*/ 0 h 3470511"/>
              <a:gd name="connsiteX3" fmla="*/ 457199 w 457199"/>
              <a:gd name="connsiteY3" fmla="*/ 3470511 h 3470511"/>
              <a:gd name="connsiteX4" fmla="*/ 446566 w 457199"/>
              <a:gd name="connsiteY4" fmla="*/ 3470511 h 3470511"/>
              <a:gd name="connsiteX5" fmla="*/ 0 w 457199"/>
              <a:gd name="connsiteY5" fmla="*/ 3470511 h 347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199" h="3470511">
                <a:moveTo>
                  <a:pt x="0" y="0"/>
                </a:moveTo>
                <a:lnTo>
                  <a:pt x="446566" y="0"/>
                </a:lnTo>
                <a:lnTo>
                  <a:pt x="457199" y="0"/>
                </a:lnTo>
                <a:lnTo>
                  <a:pt x="457199" y="3470511"/>
                </a:lnTo>
                <a:lnTo>
                  <a:pt x="446566" y="3470511"/>
                </a:lnTo>
                <a:lnTo>
                  <a:pt x="0" y="3470511"/>
                </a:lnTo>
                <a:close/>
              </a:path>
            </a:pathLst>
          </a:custGeom>
          <a:blipFill>
            <a:blip r:embed="rId6"/>
            <a:srcRect/>
            <a:stretch>
              <a:fillRect l="-962988" t="-77202" r="-1030213" b="-306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2">
            <a:extLst>
              <a:ext uri="{FF2B5EF4-FFF2-40B4-BE49-F238E27FC236}">
                <a16:creationId xmlns:a16="http://schemas.microsoft.com/office/drawing/2014/main" id="{66A98DDD-AE5A-6E35-DC58-A8227159B96B}"/>
              </a:ext>
            </a:extLst>
          </p:cNvPr>
          <p:cNvSpPr>
            <a:spLocks noGrp="1"/>
          </p:cNvSpPr>
          <p:nvPr>
            <p:ph type="subTitle" idx="1" hasCustomPrompt="1"/>
          </p:nvPr>
        </p:nvSpPr>
        <p:spPr>
          <a:xfrm>
            <a:off x="958279" y="4586063"/>
            <a:ext cx="7524818" cy="369332"/>
          </a:xfrm>
          <a:prstGeom prst="rect">
            <a:avLst/>
          </a:prstGeom>
        </p:spPr>
        <p:txBody>
          <a:bodyPr wrap="square" lIns="0" tIns="0" rIns="0" bIns="0">
            <a:noAutofit/>
          </a:bodyPr>
          <a:lstStyle>
            <a:lvl1pPr marL="0" indent="0" algn="l">
              <a:lnSpc>
                <a:spcPct val="100000"/>
              </a:lnSpc>
              <a:spcBef>
                <a:spcPts val="0"/>
              </a:spcBef>
              <a:buNone/>
              <a:defRPr sz="2400">
                <a:solidFill>
                  <a:schemeClr val="accent1"/>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18" name="TextBox 17">
            <a:extLst>
              <a:ext uri="{FF2B5EF4-FFF2-40B4-BE49-F238E27FC236}">
                <a16:creationId xmlns:a16="http://schemas.microsoft.com/office/drawing/2014/main" id="{7AF6FFFE-43BA-6C3E-0DF2-8235D72A84FA}"/>
              </a:ext>
            </a:extLst>
          </p:cNvPr>
          <p:cNvSpPr txBox="1"/>
          <p:nvPr/>
        </p:nvSpPr>
        <p:spPr>
          <a:xfrm>
            <a:off x="11451456" y="6426200"/>
            <a:ext cx="435742" cy="4318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rPr>
              <a:pPr algn="r"/>
              <a:t>‹#›</a:t>
            </a:fld>
            <a:endParaRPr lang="en-US" sz="1350">
              <a:solidFill>
                <a:schemeClr val="bg1"/>
              </a:solidFill>
            </a:endParaRPr>
          </a:p>
        </p:txBody>
      </p:sp>
      <p:sp>
        <p:nvSpPr>
          <p:cNvPr id="19" name="TextBox 18">
            <a:extLst>
              <a:ext uri="{FF2B5EF4-FFF2-40B4-BE49-F238E27FC236}">
                <a16:creationId xmlns:a16="http://schemas.microsoft.com/office/drawing/2014/main" id="{4DA0EB12-8D75-9107-F91E-B8A307DFF35F}"/>
              </a:ext>
            </a:extLst>
          </p:cNvPr>
          <p:cNvSpPr txBox="1"/>
          <p:nvPr/>
        </p:nvSpPr>
        <p:spPr>
          <a:xfrm>
            <a:off x="457200" y="6426200"/>
            <a:ext cx="4025900" cy="431800"/>
          </a:xfrm>
          <a:prstGeom prst="rect">
            <a:avLst/>
          </a:prstGeom>
          <a:noFill/>
        </p:spPr>
        <p:txBody>
          <a:bodyPr wrap="square" lIns="0" tIns="0" rIns="0" bIns="0" rtlCol="0" anchor="ctr" anchorCtr="0">
            <a:noAutofit/>
          </a:bodyPr>
          <a:lstStyle/>
          <a:p>
            <a:pPr marL="0" algn="l" defTabSz="457200" rtl="0" eaLnBrk="1" latinLnBrk="0" hangingPunct="1"/>
            <a:r>
              <a:rPr lang="en-US" sz="900" kern="1200">
                <a:solidFill>
                  <a:schemeClr val="bg1"/>
                </a:solidFill>
                <a:latin typeface="+mn-lt"/>
                <a:ea typeface="+mn-ea"/>
                <a:cs typeface="+mn-cs"/>
              </a:rPr>
              <a:t>© 2024 National Asphalt Pavement Association. All Rights Reserved</a:t>
            </a:r>
          </a:p>
        </p:txBody>
      </p:sp>
    </p:spTree>
    <p:extLst>
      <p:ext uri="{BB962C8B-B14F-4D97-AF65-F5344CB8AC3E}">
        <p14:creationId xmlns:p14="http://schemas.microsoft.com/office/powerpoint/2010/main" val="13285765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2B0F0A3E-BBA4-43B8-A931-0C78BD8D8F4A}"/>
              </a:ext>
            </a:extLst>
          </p:cNvPr>
          <p:cNvSpPr>
            <a:spLocks noGrp="1"/>
          </p:cNvSpPr>
          <p:nvPr>
            <p:ph sz="quarter" idx="10" hasCustomPrompt="1"/>
          </p:nvPr>
        </p:nvSpPr>
        <p:spPr>
          <a:xfrm>
            <a:off x="457200" y="1371599"/>
            <a:ext cx="11277600" cy="4267201"/>
          </a:xfrm>
        </p:spPr>
        <p:txBody>
          <a:bodyPr/>
          <a:lstStyle>
            <a:lvl1pPr>
              <a:defRPr sz="2400"/>
            </a:lvl1pPr>
            <a:lvl2pPr>
              <a:defRPr sz="2000"/>
            </a:lvl2pPr>
            <a:lvl3pPr>
              <a:defRPr sz="1800"/>
            </a:lvl3pPr>
            <a:lvl4pPr>
              <a:defRPr sz="1600"/>
            </a:lvl4pPr>
          </a:lstStyle>
          <a:p>
            <a:pPr lvl="0"/>
            <a:r>
              <a:rPr lang="en-US"/>
              <a:t>Edit Master text styles</a:t>
            </a:r>
          </a:p>
          <a:p>
            <a:pPr lvl="1"/>
            <a:r>
              <a:rPr lang="en-US"/>
              <a:t>Second level</a:t>
            </a:r>
          </a:p>
          <a:p>
            <a:pPr lvl="2"/>
            <a:r>
              <a:rPr lang="en-US"/>
              <a:t>Third level</a:t>
            </a:r>
          </a:p>
          <a:p>
            <a:pPr lvl="3"/>
            <a:r>
              <a:rPr lang="en-US"/>
              <a:t>Fourth level</a:t>
            </a:r>
          </a:p>
        </p:txBody>
      </p:sp>
      <p:sp>
        <p:nvSpPr>
          <p:cNvPr id="3" name="Footer Placeholder 2">
            <a:extLst>
              <a:ext uri="{FF2B5EF4-FFF2-40B4-BE49-F238E27FC236}">
                <a16:creationId xmlns:a16="http://schemas.microsoft.com/office/drawing/2014/main" id="{6D1A30F7-982D-44C8-8697-03EE0B2E0FBB}"/>
              </a:ext>
            </a:extLst>
          </p:cNvPr>
          <p:cNvSpPr>
            <a:spLocks noGrp="1"/>
          </p:cNvSpPr>
          <p:nvPr>
            <p:ph type="ftr" sz="quarter" idx="11"/>
          </p:nvPr>
        </p:nvSpPr>
        <p:spPr/>
        <p:txBody>
          <a:bodyPr/>
          <a:lstStyle/>
          <a:p>
            <a:endParaRPr lang="en-US"/>
          </a:p>
        </p:txBody>
      </p:sp>
      <p:sp>
        <p:nvSpPr>
          <p:cNvPr id="5" name="Graphic 5">
            <a:extLst>
              <a:ext uri="{FF2B5EF4-FFF2-40B4-BE49-F238E27FC236}">
                <a16:creationId xmlns:a16="http://schemas.microsoft.com/office/drawing/2014/main" id="{49D76AD6-C462-7AA5-32FF-DF84F7E29C0A}"/>
              </a:ext>
            </a:extLst>
          </p:cNvPr>
          <p:cNvSpPr/>
          <p:nvPr/>
        </p:nvSpPr>
        <p:spPr>
          <a:xfrm>
            <a:off x="11896438" y="0"/>
            <a:ext cx="307718" cy="6426200"/>
          </a:xfrm>
          <a:custGeom>
            <a:avLst/>
            <a:gdLst>
              <a:gd name="connsiteX0" fmla="*/ 0 w 5143500"/>
              <a:gd name="connsiteY0" fmla="*/ 0 h 1736693"/>
              <a:gd name="connsiteX1" fmla="*/ 5143500 w 5143500"/>
              <a:gd name="connsiteY1" fmla="*/ 0 h 1736693"/>
              <a:gd name="connsiteX2" fmla="*/ 5143500 w 5143500"/>
              <a:gd name="connsiteY2" fmla="*/ 1736693 h 1736693"/>
              <a:gd name="connsiteX3" fmla="*/ 0 w 5143500"/>
              <a:gd name="connsiteY3" fmla="*/ 1736693 h 1736693"/>
            </a:gdLst>
            <a:ahLst/>
            <a:cxnLst>
              <a:cxn ang="0">
                <a:pos x="connsiteX0" y="connsiteY0"/>
              </a:cxn>
              <a:cxn ang="0">
                <a:pos x="connsiteX1" y="connsiteY1"/>
              </a:cxn>
              <a:cxn ang="0">
                <a:pos x="connsiteX2" y="connsiteY2"/>
              </a:cxn>
              <a:cxn ang="0">
                <a:pos x="connsiteX3" y="connsiteY3"/>
              </a:cxn>
            </a:cxnLst>
            <a:rect l="l" t="t" r="r" b="b"/>
            <a:pathLst>
              <a:path w="5143500" h="1736693">
                <a:moveTo>
                  <a:pt x="0" y="0"/>
                </a:moveTo>
                <a:lnTo>
                  <a:pt x="5143500" y="0"/>
                </a:lnTo>
                <a:lnTo>
                  <a:pt x="5143500" y="1736693"/>
                </a:lnTo>
                <a:lnTo>
                  <a:pt x="0" y="1736693"/>
                </a:lnTo>
                <a:close/>
              </a:path>
            </a:pathLst>
          </a:custGeom>
          <a:solidFill>
            <a:schemeClr val="accent1"/>
          </a:solidFill>
          <a:ln w="0" cap="flat">
            <a:noFill/>
            <a:prstDash val="solid"/>
            <a:miter/>
          </a:ln>
        </p:spPr>
        <p:txBody>
          <a:bodyPr rtlCol="0" anchor="ctr"/>
          <a:lstStyle/>
          <a:p>
            <a:endParaRPr lang="en-US"/>
          </a:p>
        </p:txBody>
      </p:sp>
      <p:sp>
        <p:nvSpPr>
          <p:cNvPr id="6" name="Rectangle 5">
            <a:extLst>
              <a:ext uri="{FF2B5EF4-FFF2-40B4-BE49-F238E27FC236}">
                <a16:creationId xmlns:a16="http://schemas.microsoft.com/office/drawing/2014/main" id="{379E9D2D-D2C2-34F3-BB51-EE3C571934BB}"/>
              </a:ext>
            </a:extLst>
          </p:cNvPr>
          <p:cNvSpPr/>
          <p:nvPr/>
        </p:nvSpPr>
        <p:spPr>
          <a:xfrm>
            <a:off x="11896436" y="0"/>
            <a:ext cx="307720" cy="6426200"/>
          </a:xfrm>
          <a:prstGeom prst="rect">
            <a:avLst/>
          </a:prstGeom>
          <a:blipFill>
            <a:blip r:embed="rId2"/>
            <a:srcRect/>
            <a:stretch>
              <a:fillRect l="-962988" t="-21454" r="-1030212" b="-2411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F457E47-B044-67F7-FCA0-A36CF1255C46}"/>
              </a:ext>
            </a:extLst>
          </p:cNvPr>
          <p:cNvSpPr/>
          <p:nvPr/>
        </p:nvSpPr>
        <p:spPr>
          <a:xfrm>
            <a:off x="0" y="6428232"/>
            <a:ext cx="12204155" cy="4297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EA69779-276D-CFD0-AEE2-FA2273567F11}"/>
              </a:ext>
            </a:extLst>
          </p:cNvPr>
          <p:cNvPicPr>
            <a:picLocks noChangeAspect="1"/>
          </p:cNvPicPr>
          <p:nvPr/>
        </p:nvPicPr>
        <p:blipFill>
          <a:blip r:embed="rId3"/>
          <a:stretch>
            <a:fillRect/>
          </a:stretch>
        </p:blipFill>
        <p:spPr>
          <a:xfrm>
            <a:off x="10145486" y="564192"/>
            <a:ext cx="1589314" cy="438132"/>
          </a:xfrm>
          <a:prstGeom prst="rect">
            <a:avLst/>
          </a:prstGeom>
        </p:spPr>
      </p:pic>
      <p:sp>
        <p:nvSpPr>
          <p:cNvPr id="12" name="TextBox 11">
            <a:extLst>
              <a:ext uri="{FF2B5EF4-FFF2-40B4-BE49-F238E27FC236}">
                <a16:creationId xmlns:a16="http://schemas.microsoft.com/office/drawing/2014/main" id="{C966C717-EE29-9150-E173-F85EEC845F50}"/>
              </a:ext>
            </a:extLst>
          </p:cNvPr>
          <p:cNvSpPr txBox="1"/>
          <p:nvPr/>
        </p:nvSpPr>
        <p:spPr>
          <a:xfrm>
            <a:off x="11451456" y="6426200"/>
            <a:ext cx="435742" cy="4318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rPr>
              <a:pPr algn="r"/>
              <a:t>‹#›</a:t>
            </a:fld>
            <a:endParaRPr lang="en-US" sz="1350">
              <a:solidFill>
                <a:schemeClr val="bg1"/>
              </a:solidFill>
            </a:endParaRPr>
          </a:p>
        </p:txBody>
      </p:sp>
      <p:sp>
        <p:nvSpPr>
          <p:cNvPr id="13" name="TextBox 12">
            <a:extLst>
              <a:ext uri="{FF2B5EF4-FFF2-40B4-BE49-F238E27FC236}">
                <a16:creationId xmlns:a16="http://schemas.microsoft.com/office/drawing/2014/main" id="{0E72EC7C-2CCC-9257-3FCB-812EEC918B59}"/>
              </a:ext>
            </a:extLst>
          </p:cNvPr>
          <p:cNvSpPr txBox="1"/>
          <p:nvPr/>
        </p:nvSpPr>
        <p:spPr>
          <a:xfrm>
            <a:off x="457200" y="6426200"/>
            <a:ext cx="4025900" cy="431800"/>
          </a:xfrm>
          <a:prstGeom prst="rect">
            <a:avLst/>
          </a:prstGeom>
          <a:noFill/>
        </p:spPr>
        <p:txBody>
          <a:bodyPr wrap="square" lIns="0" tIns="0" rIns="0" bIns="0" rtlCol="0" anchor="ctr" anchorCtr="0">
            <a:noAutofit/>
          </a:bodyPr>
          <a:lstStyle/>
          <a:p>
            <a:pPr marL="0" algn="l" defTabSz="457200" rtl="0" eaLnBrk="1" latinLnBrk="0" hangingPunct="1"/>
            <a:r>
              <a:rPr lang="en-US" sz="900" kern="1200">
                <a:solidFill>
                  <a:schemeClr val="bg1"/>
                </a:solidFill>
                <a:latin typeface="+mn-lt"/>
                <a:ea typeface="+mn-ea"/>
                <a:cs typeface="+mn-cs"/>
              </a:rPr>
              <a:t>© 2024 National Asphalt Pavement Association. All Rights Reserved</a:t>
            </a:r>
          </a:p>
        </p:txBody>
      </p:sp>
    </p:spTree>
    <p:extLst>
      <p:ext uri="{BB962C8B-B14F-4D97-AF65-F5344CB8AC3E}">
        <p14:creationId xmlns:p14="http://schemas.microsoft.com/office/powerpoint/2010/main" val="2432447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30952" cy="3739896"/>
          </a:xfrm>
        </p:spPr>
        <p:txBody>
          <a:bodyPr anchor="t">
            <a:normAutofit/>
          </a:bodyPr>
          <a:lstStyle>
            <a:lvl1pPr algn="l">
              <a:defRPr sz="6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Picture Placeholder 6">
            <a:extLst>
              <a:ext uri="{FF2B5EF4-FFF2-40B4-BE49-F238E27FC236}">
                <a16:creationId xmlns:a16="http://schemas.microsoft.com/office/drawing/2014/main" id="{DEE3B02A-3B83-3083-3F07-26E25C6C135D}"/>
              </a:ext>
            </a:extLst>
          </p:cNvPr>
          <p:cNvSpPr>
            <a:spLocks noGrp="1"/>
          </p:cNvSpPr>
          <p:nvPr>
            <p:ph type="pic" sz="quarter" idx="13"/>
          </p:nvPr>
        </p:nvSpPr>
        <p:spPr>
          <a:xfrm>
            <a:off x="6517248" y="0"/>
            <a:ext cx="5674753" cy="6399152"/>
          </a:xfrm>
          <a:custGeom>
            <a:avLst/>
            <a:gdLst>
              <a:gd name="connsiteX0" fmla="*/ 0 w 5674753"/>
              <a:gd name="connsiteY0" fmla="*/ 0 h 6399152"/>
              <a:gd name="connsiteX1" fmla="*/ 5674753 w 5674753"/>
              <a:gd name="connsiteY1" fmla="*/ 0 h 6399152"/>
              <a:gd name="connsiteX2" fmla="*/ 5674753 w 5674753"/>
              <a:gd name="connsiteY2" fmla="*/ 6399152 h 6399152"/>
              <a:gd name="connsiteX3" fmla="*/ 601996 w 5674753"/>
              <a:gd name="connsiteY3" fmla="*/ 6399152 h 6399152"/>
              <a:gd name="connsiteX4" fmla="*/ 0 w 5674753"/>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4753" h="6399152">
                <a:moveTo>
                  <a:pt x="0" y="0"/>
                </a:moveTo>
                <a:lnTo>
                  <a:pt x="5674753" y="0"/>
                </a:lnTo>
                <a:lnTo>
                  <a:pt x="5674753" y="6399152"/>
                </a:lnTo>
                <a:lnTo>
                  <a:pt x="601996" y="6399152"/>
                </a:lnTo>
                <a:cubicBezTo>
                  <a:pt x="269523" y="6399152"/>
                  <a:pt x="0" y="6129629"/>
                  <a:pt x="0" y="5797156"/>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73F0B94E-0195-4FC9-AEFD-CCBB878ACEDF}" type="datetime1">
              <a:rPr lang="en-US" smtClean="0"/>
              <a:t>3/11/2026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70020853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hoto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anchor="t">
            <a:normAutofit/>
          </a:bodyPr>
          <a:lstStyle>
            <a:lvl1pPr algn="l">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Picture Placeholder 6">
            <a:extLst>
              <a:ext uri="{FF2B5EF4-FFF2-40B4-BE49-F238E27FC236}">
                <a16:creationId xmlns:a16="http://schemas.microsoft.com/office/drawing/2014/main" id="{1D6AB98B-BD95-F9FC-BB22-1A89B6EE3246}"/>
              </a:ext>
            </a:extLst>
          </p:cNvPr>
          <p:cNvSpPr>
            <a:spLocks noGrp="1"/>
          </p:cNvSpPr>
          <p:nvPr>
            <p:ph type="pic" sz="quarter" idx="13"/>
          </p:nvPr>
        </p:nvSpPr>
        <p:spPr>
          <a:xfrm>
            <a:off x="0" y="0"/>
            <a:ext cx="6604503" cy="6399152"/>
          </a:xfrm>
          <a:custGeom>
            <a:avLst/>
            <a:gdLst>
              <a:gd name="connsiteX0" fmla="*/ 0 w 6604503"/>
              <a:gd name="connsiteY0" fmla="*/ 0 h 6399152"/>
              <a:gd name="connsiteX1" fmla="*/ 6604503 w 6604503"/>
              <a:gd name="connsiteY1" fmla="*/ 0 h 6399152"/>
              <a:gd name="connsiteX2" fmla="*/ 6604503 w 6604503"/>
              <a:gd name="connsiteY2" fmla="*/ 5797156 h 6399152"/>
              <a:gd name="connsiteX3" fmla="*/ 6002507 w 6604503"/>
              <a:gd name="connsiteY3" fmla="*/ 6399152 h 6399152"/>
              <a:gd name="connsiteX4" fmla="*/ 0 w 6604503"/>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4503" h="6399152">
                <a:moveTo>
                  <a:pt x="0" y="0"/>
                </a:moveTo>
                <a:lnTo>
                  <a:pt x="6604503" y="0"/>
                </a:lnTo>
                <a:lnTo>
                  <a:pt x="6604503" y="5797156"/>
                </a:lnTo>
                <a:cubicBezTo>
                  <a:pt x="6604503" y="6129629"/>
                  <a:pt x="6334980" y="6399152"/>
                  <a:pt x="6002507" y="6399152"/>
                </a:cubicBezTo>
                <a:lnTo>
                  <a:pt x="0" y="6399152"/>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9B0F68CC-6BDD-49E7-8971-97164A4B1FA2}" type="datetime1">
              <a:rPr lang="en-US" smtClean="0"/>
              <a:t>3/11/2026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04552833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272784" y="2423160"/>
            <a:ext cx="5202936" cy="3858768"/>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lphaLcPeriod"/>
              <a:defRPr lang="en-US" dirty="0"/>
            </a:lvl2pPr>
            <a:lvl3pPr marL="800100" indent="-342900">
              <a:buFont typeface="+mj-lt"/>
              <a:buAutoNum type="romanLcPeriod"/>
              <a:defRPr lang="en-US" dirty="0"/>
            </a:lvl3pPr>
            <a:lvl4pPr marL="914400" indent="-228600">
              <a:buFont typeface="+mj-lt"/>
              <a:buAutoNum type="arabicParenR"/>
              <a:defRPr lang="en-US" dirty="0"/>
            </a:lvl4pPr>
            <a:lvl5pPr marL="1143000" indent="-228600">
              <a:buFont typeface="+mj-lt"/>
              <a:buAutoNum type="alphaLcParen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E244D5D5-F2FF-4BCB-BACC-FA9A736697CB}" type="datetime1">
              <a:rPr lang="en-US" smtClean="0"/>
              <a:t>3/11/2026</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24179226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9.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2.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image" Target="../media/image19.png"/><Relationship Id="rId5" Type="http://schemas.openxmlformats.org/officeDocument/2006/relationships/slideLayout" Target="../slideLayouts/slideLayout62.xml"/><Relationship Id="rId10" Type="http://schemas.openxmlformats.org/officeDocument/2006/relationships/theme" Target="../theme/theme3.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31173" y="285210"/>
            <a:ext cx="10653578" cy="96510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31172" y="1384847"/>
            <a:ext cx="10653579" cy="49051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31172" y="6490524"/>
            <a:ext cx="2841959" cy="336141"/>
          </a:xfrm>
          <a:prstGeom prst="rect">
            <a:avLst/>
          </a:prstGeom>
        </p:spPr>
        <p:txBody>
          <a:bodyPr vert="horz" lIns="91440" tIns="45720" rIns="91440" bIns="45720" rtlCol="0" anchor="ctr"/>
          <a:lstStyle>
            <a:lvl1pPr algn="l">
              <a:defRPr sz="800">
                <a:solidFill>
                  <a:schemeClr val="tx1"/>
                </a:solidFill>
              </a:defRPr>
            </a:lvl1pPr>
          </a:lstStyle>
          <a:p>
            <a:fld id="{072E1B28-DB45-4001-B295-7D7933E04419}" type="datetime1">
              <a:rPr lang="en-US" smtClean="0"/>
              <a:t>3/11/2026</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93370" y="6490524"/>
            <a:ext cx="2662834" cy="336141"/>
          </a:xfrm>
          <a:prstGeom prst="rect">
            <a:avLst/>
          </a:prstGeom>
        </p:spPr>
        <p:txBody>
          <a:bodyPr vert="horz" lIns="91440" tIns="45720" rIns="91440" bIns="45720" rtlCol="0" anchor="ctr"/>
          <a:lstStyle>
            <a:lvl1pPr algn="r">
              <a:defRPr sz="80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48431" y="6490524"/>
            <a:ext cx="457200" cy="336141"/>
          </a:xfrm>
          <a:prstGeom prst="rect">
            <a:avLst/>
          </a:prstGeom>
        </p:spPr>
        <p:txBody>
          <a:bodyPr vert="horz" lIns="91440" tIns="45720" rIns="91440" bIns="45720" rtlCol="0" anchor="ctr"/>
          <a:lstStyle>
            <a:lvl1pPr algn="r">
              <a:defRPr sz="800">
                <a:solidFill>
                  <a:schemeClr val="tx1"/>
                </a:solidFill>
              </a:defRPr>
            </a:lvl1pPr>
          </a:lstStyle>
          <a:p>
            <a:fld id="{84C450F2-3BB4-4AE4-8A35-A9D7AEA4C850}" type="slidenum">
              <a:rPr lang="en-US" smtClean="0"/>
              <a:pPr/>
              <a:t>‹#›</a:t>
            </a:fld>
            <a:endParaRPr lang="en-US" dirty="0"/>
          </a:p>
        </p:txBody>
      </p:sp>
    </p:spTree>
    <p:extLst>
      <p:ext uri="{BB962C8B-B14F-4D97-AF65-F5344CB8AC3E}">
        <p14:creationId xmlns:p14="http://schemas.microsoft.com/office/powerpoint/2010/main" val="42314843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Lst>
  <p:hf hdr="0"/>
  <p:txStyles>
    <p:title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p15:clr>
            <a:srgbClr val="F26B43"/>
          </p15:clr>
        </p15:guide>
        <p15:guide id="4"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FFD245-1088-1BFB-D56C-CAAFE431C66B}"/>
              </a:ext>
            </a:extLst>
          </p:cNvPr>
          <p:cNvSpPr/>
          <p:nvPr/>
        </p:nvSpPr>
        <p:spPr>
          <a:xfrm>
            <a:off x="0" y="6428232"/>
            <a:ext cx="12192000" cy="4297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340060"/>
            <a:ext cx="9258300" cy="886397"/>
          </a:xfrm>
          <a:prstGeom prst="rect">
            <a:avLst/>
          </a:prstGeom>
        </p:spPr>
        <p:txBody>
          <a:bodyPr vert="horz" lIns="0" tIns="0" rIns="0" bIns="0" rtlCol="0" anchor="ctr" anchorCtr="0">
            <a:noAutofit/>
          </a:bodyPr>
          <a:lstStyle/>
          <a:p>
            <a:r>
              <a:rPr lang="en-US"/>
              <a:t>Click to edit Master title style</a:t>
            </a:r>
          </a:p>
        </p:txBody>
      </p:sp>
      <p:sp>
        <p:nvSpPr>
          <p:cNvPr id="14" name="TextBox 13"/>
          <p:cNvSpPr txBox="1"/>
          <p:nvPr/>
        </p:nvSpPr>
        <p:spPr>
          <a:xfrm>
            <a:off x="11451456" y="6426200"/>
            <a:ext cx="435742" cy="4318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rPr>
              <a:pPr algn="r"/>
              <a:t>‹#›</a:t>
            </a:fld>
            <a:endParaRPr lang="en-US" sz="1350">
              <a:solidFill>
                <a:schemeClr val="bg1"/>
              </a:solidFill>
            </a:endParaRPr>
          </a:p>
        </p:txBody>
      </p:sp>
      <p:sp>
        <p:nvSpPr>
          <p:cNvPr id="4" name="Text Placeholder 3">
            <a:extLst>
              <a:ext uri="{FF2B5EF4-FFF2-40B4-BE49-F238E27FC236}">
                <a16:creationId xmlns:a16="http://schemas.microsoft.com/office/drawing/2014/main" id="{64EA8DB1-B4DD-4F3D-9CAB-994462C51D17}"/>
              </a:ext>
            </a:extLst>
          </p:cNvPr>
          <p:cNvSpPr>
            <a:spLocks noGrp="1"/>
          </p:cNvSpPr>
          <p:nvPr>
            <p:ph type="body" idx="1"/>
          </p:nvPr>
        </p:nvSpPr>
        <p:spPr>
          <a:xfrm>
            <a:off x="457200" y="1378857"/>
            <a:ext cx="11277598" cy="425268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p:txBody>
      </p:sp>
      <p:sp>
        <p:nvSpPr>
          <p:cNvPr id="12" name="TextBox 11">
            <a:extLst>
              <a:ext uri="{FF2B5EF4-FFF2-40B4-BE49-F238E27FC236}">
                <a16:creationId xmlns:a16="http://schemas.microsoft.com/office/drawing/2014/main" id="{34A73341-108A-4DC8-92A2-2CA590BB4022}"/>
              </a:ext>
            </a:extLst>
          </p:cNvPr>
          <p:cNvSpPr txBox="1"/>
          <p:nvPr/>
        </p:nvSpPr>
        <p:spPr>
          <a:xfrm>
            <a:off x="457200" y="6426200"/>
            <a:ext cx="4025900" cy="431800"/>
          </a:xfrm>
          <a:prstGeom prst="rect">
            <a:avLst/>
          </a:prstGeom>
          <a:noFill/>
        </p:spPr>
        <p:txBody>
          <a:bodyPr wrap="square" lIns="0" tIns="0" rIns="0" bIns="0" rtlCol="0" anchor="ctr" anchorCtr="0">
            <a:noAutofit/>
          </a:bodyPr>
          <a:lstStyle/>
          <a:p>
            <a:pPr marL="0" algn="l" defTabSz="457200" rtl="0" eaLnBrk="1" latinLnBrk="0" hangingPunct="1"/>
            <a:r>
              <a:rPr lang="en-US" sz="900" kern="1200">
                <a:solidFill>
                  <a:schemeClr val="bg1"/>
                </a:solidFill>
                <a:latin typeface="+mn-lt"/>
                <a:ea typeface="+mn-ea"/>
                <a:cs typeface="+mn-cs"/>
              </a:rPr>
              <a:t>© 2024 National Asphalt Pavement Association. All Rights Reserved</a:t>
            </a:r>
          </a:p>
        </p:txBody>
      </p:sp>
      <p:sp>
        <p:nvSpPr>
          <p:cNvPr id="3" name="Footer Placeholder 2">
            <a:extLst>
              <a:ext uri="{FF2B5EF4-FFF2-40B4-BE49-F238E27FC236}">
                <a16:creationId xmlns:a16="http://schemas.microsoft.com/office/drawing/2014/main" id="{BD641B0E-CDE6-4F1D-B3A5-7CEDD4AA3405}"/>
              </a:ext>
            </a:extLst>
          </p:cNvPr>
          <p:cNvSpPr>
            <a:spLocks noGrp="1"/>
          </p:cNvSpPr>
          <p:nvPr>
            <p:ph type="ftr" sz="quarter" idx="3"/>
          </p:nvPr>
        </p:nvSpPr>
        <p:spPr>
          <a:xfrm>
            <a:off x="457196" y="5768975"/>
            <a:ext cx="11277608" cy="365125"/>
          </a:xfrm>
          <a:prstGeom prst="rect">
            <a:avLst/>
          </a:prstGeom>
        </p:spPr>
        <p:txBody>
          <a:bodyPr vert="horz" lIns="0" tIns="0" rIns="0" bIns="0" rtlCol="0" anchor="b"/>
          <a:lstStyle>
            <a:lvl1pPr algn="l">
              <a:defRPr sz="1100">
                <a:solidFill>
                  <a:schemeClr val="tx2">
                    <a:lumMod val="60000"/>
                    <a:lumOff val="40000"/>
                  </a:schemeClr>
                </a:solidFill>
              </a:defRPr>
            </a:lvl1pPr>
          </a:lstStyle>
          <a:p>
            <a:r>
              <a:rPr lang="en-US"/>
              <a:t>Sample Footer Text</a:t>
            </a:r>
            <a:endParaRPr lang="en-US" dirty="0"/>
          </a:p>
        </p:txBody>
      </p:sp>
      <p:sp>
        <p:nvSpPr>
          <p:cNvPr id="9" name="Graphic 5">
            <a:extLst>
              <a:ext uri="{FF2B5EF4-FFF2-40B4-BE49-F238E27FC236}">
                <a16:creationId xmlns:a16="http://schemas.microsoft.com/office/drawing/2014/main" id="{B9CCC9C2-D376-E8D6-7FA9-3597AF11F006}"/>
              </a:ext>
            </a:extLst>
          </p:cNvPr>
          <p:cNvSpPr/>
          <p:nvPr/>
        </p:nvSpPr>
        <p:spPr>
          <a:xfrm>
            <a:off x="0" y="0"/>
            <a:ext cx="12192000" cy="105918"/>
          </a:xfrm>
          <a:custGeom>
            <a:avLst/>
            <a:gdLst>
              <a:gd name="connsiteX0" fmla="*/ 0 w 5143500"/>
              <a:gd name="connsiteY0" fmla="*/ 0 h 1736693"/>
              <a:gd name="connsiteX1" fmla="*/ 5143500 w 5143500"/>
              <a:gd name="connsiteY1" fmla="*/ 0 h 1736693"/>
              <a:gd name="connsiteX2" fmla="*/ 5143500 w 5143500"/>
              <a:gd name="connsiteY2" fmla="*/ 1736693 h 1736693"/>
              <a:gd name="connsiteX3" fmla="*/ 0 w 5143500"/>
              <a:gd name="connsiteY3" fmla="*/ 1736693 h 1736693"/>
            </a:gdLst>
            <a:ahLst/>
            <a:cxnLst>
              <a:cxn ang="0">
                <a:pos x="connsiteX0" y="connsiteY0"/>
              </a:cxn>
              <a:cxn ang="0">
                <a:pos x="connsiteX1" y="connsiteY1"/>
              </a:cxn>
              <a:cxn ang="0">
                <a:pos x="connsiteX2" y="connsiteY2"/>
              </a:cxn>
              <a:cxn ang="0">
                <a:pos x="connsiteX3" y="connsiteY3"/>
              </a:cxn>
            </a:cxnLst>
            <a:rect l="l" t="t" r="r" b="b"/>
            <a:pathLst>
              <a:path w="5143500" h="1736693">
                <a:moveTo>
                  <a:pt x="0" y="0"/>
                </a:moveTo>
                <a:lnTo>
                  <a:pt x="5143500" y="0"/>
                </a:lnTo>
                <a:lnTo>
                  <a:pt x="5143500" y="1736693"/>
                </a:lnTo>
                <a:lnTo>
                  <a:pt x="0" y="1736693"/>
                </a:lnTo>
                <a:close/>
              </a:path>
            </a:pathLst>
          </a:custGeom>
          <a:gradFill>
            <a:gsLst>
              <a:gs pos="0">
                <a:srgbClr val="00AE66"/>
              </a:gs>
              <a:gs pos="99000">
                <a:srgbClr val="01939D"/>
              </a:gs>
              <a:gs pos="100000">
                <a:srgbClr val="01939D"/>
              </a:gs>
            </a:gsLst>
            <a:lin ang="0" scaled="1"/>
          </a:gradFill>
          <a:ln w="0" cap="flat">
            <a:noFill/>
            <a:prstDash val="solid"/>
            <a:miter/>
          </a:ln>
        </p:spPr>
        <p:txBody>
          <a:bodyPr rtlCol="0" anchor="ctr"/>
          <a:lstStyle/>
          <a:p>
            <a:endParaRPr lang="en-US"/>
          </a:p>
        </p:txBody>
      </p:sp>
      <p:pic>
        <p:nvPicPr>
          <p:cNvPr id="26" name="Picture 25">
            <a:extLst>
              <a:ext uri="{FF2B5EF4-FFF2-40B4-BE49-F238E27FC236}">
                <a16:creationId xmlns:a16="http://schemas.microsoft.com/office/drawing/2014/main" id="{2761A194-D857-4701-4FD1-869198ED703D}"/>
              </a:ext>
            </a:extLst>
          </p:cNvPr>
          <p:cNvPicPr>
            <a:picLocks noChangeAspect="1"/>
          </p:cNvPicPr>
          <p:nvPr/>
        </p:nvPicPr>
        <p:blipFill>
          <a:blip r:embed="rId13"/>
          <a:stretch>
            <a:fillRect/>
          </a:stretch>
        </p:blipFill>
        <p:spPr>
          <a:xfrm>
            <a:off x="10145486" y="564192"/>
            <a:ext cx="1589314" cy="438132"/>
          </a:xfrm>
          <a:prstGeom prst="rect">
            <a:avLst/>
          </a:prstGeom>
        </p:spPr>
      </p:pic>
    </p:spTree>
    <p:extLst>
      <p:ext uri="{BB962C8B-B14F-4D97-AF65-F5344CB8AC3E}">
        <p14:creationId xmlns:p14="http://schemas.microsoft.com/office/powerpoint/2010/main" val="101028254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5" r:id="rId7"/>
    <p:sldLayoutId id="2147483718" r:id="rId8"/>
    <p:sldLayoutId id="2147483719" r:id="rId9"/>
    <p:sldLayoutId id="2147483725" r:id="rId10"/>
    <p:sldLayoutId id="2147483738" r:id="rId11"/>
  </p:sldLayoutIdLst>
  <p:hf hdr="0"/>
  <p:txStyles>
    <p:titleStyle>
      <a:lvl1pPr algn="l" defTabSz="914400" rtl="0" eaLnBrk="1" latinLnBrk="0" hangingPunct="1">
        <a:lnSpc>
          <a:spcPct val="90000"/>
        </a:lnSpc>
        <a:spcBef>
          <a:spcPct val="0"/>
        </a:spcBef>
        <a:buNone/>
        <a:defRPr sz="3200" b="1" kern="1200" cap="none"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22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20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6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p15:clr>
            <a:srgbClr val="F26B43"/>
          </p15:clr>
        </p15:guide>
        <p15:guide id="4" pos="7392">
          <p15:clr>
            <a:srgbClr val="F26B43"/>
          </p15:clr>
        </p15:guide>
        <p15:guide id="5" orient="horz" pos="864">
          <p15:clr>
            <a:srgbClr val="F26B43"/>
          </p15:clr>
        </p15:guide>
        <p15:guide id="6" orient="horz" pos="3864">
          <p15:clr>
            <a:srgbClr val="F26B43"/>
          </p15:clr>
        </p15:guide>
        <p15:guide id="7" orient="horz" pos="2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FFD245-1088-1BFB-D56C-CAAFE431C66B}"/>
              </a:ext>
            </a:extLst>
          </p:cNvPr>
          <p:cNvSpPr/>
          <p:nvPr/>
        </p:nvSpPr>
        <p:spPr>
          <a:xfrm>
            <a:off x="0" y="6428232"/>
            <a:ext cx="12192000" cy="4297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340060"/>
            <a:ext cx="9258300" cy="886397"/>
          </a:xfrm>
          <a:prstGeom prst="rect">
            <a:avLst/>
          </a:prstGeom>
        </p:spPr>
        <p:txBody>
          <a:bodyPr vert="horz" lIns="0" tIns="0" rIns="0" bIns="0" rtlCol="0" anchor="ctr" anchorCtr="0">
            <a:noAutofit/>
          </a:bodyPr>
          <a:lstStyle/>
          <a:p>
            <a:r>
              <a:rPr lang="en-US"/>
              <a:t>Click to edit Master title style</a:t>
            </a:r>
          </a:p>
        </p:txBody>
      </p:sp>
      <p:sp>
        <p:nvSpPr>
          <p:cNvPr id="14" name="TextBox 13"/>
          <p:cNvSpPr txBox="1"/>
          <p:nvPr/>
        </p:nvSpPr>
        <p:spPr>
          <a:xfrm>
            <a:off x="11451456" y="6426200"/>
            <a:ext cx="435742" cy="4318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rPr>
              <a:pPr algn="r"/>
              <a:t>‹#›</a:t>
            </a:fld>
            <a:endParaRPr lang="en-US" sz="1350">
              <a:solidFill>
                <a:schemeClr val="bg1"/>
              </a:solidFill>
            </a:endParaRPr>
          </a:p>
        </p:txBody>
      </p:sp>
      <p:sp>
        <p:nvSpPr>
          <p:cNvPr id="4" name="Text Placeholder 3">
            <a:extLst>
              <a:ext uri="{FF2B5EF4-FFF2-40B4-BE49-F238E27FC236}">
                <a16:creationId xmlns:a16="http://schemas.microsoft.com/office/drawing/2014/main" id="{64EA8DB1-B4DD-4F3D-9CAB-994462C51D17}"/>
              </a:ext>
            </a:extLst>
          </p:cNvPr>
          <p:cNvSpPr>
            <a:spLocks noGrp="1"/>
          </p:cNvSpPr>
          <p:nvPr>
            <p:ph type="body" idx="1"/>
          </p:nvPr>
        </p:nvSpPr>
        <p:spPr>
          <a:xfrm>
            <a:off x="457200" y="1378857"/>
            <a:ext cx="11277598" cy="425268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p:txBody>
      </p:sp>
      <p:sp>
        <p:nvSpPr>
          <p:cNvPr id="12" name="TextBox 11">
            <a:extLst>
              <a:ext uri="{FF2B5EF4-FFF2-40B4-BE49-F238E27FC236}">
                <a16:creationId xmlns:a16="http://schemas.microsoft.com/office/drawing/2014/main" id="{34A73341-108A-4DC8-92A2-2CA590BB4022}"/>
              </a:ext>
            </a:extLst>
          </p:cNvPr>
          <p:cNvSpPr txBox="1"/>
          <p:nvPr/>
        </p:nvSpPr>
        <p:spPr>
          <a:xfrm>
            <a:off x="457200" y="6426200"/>
            <a:ext cx="4025900" cy="431800"/>
          </a:xfrm>
          <a:prstGeom prst="rect">
            <a:avLst/>
          </a:prstGeom>
          <a:noFill/>
        </p:spPr>
        <p:txBody>
          <a:bodyPr wrap="square" lIns="0" tIns="0" rIns="0" bIns="0" rtlCol="0" anchor="ctr" anchorCtr="0">
            <a:noAutofit/>
          </a:bodyPr>
          <a:lstStyle/>
          <a:p>
            <a:pPr marL="0" algn="l" defTabSz="457200" rtl="0" eaLnBrk="1" latinLnBrk="0" hangingPunct="1"/>
            <a:r>
              <a:rPr lang="en-US" sz="900" kern="1200">
                <a:solidFill>
                  <a:schemeClr val="bg1"/>
                </a:solidFill>
                <a:latin typeface="+mn-lt"/>
                <a:ea typeface="+mn-ea"/>
                <a:cs typeface="+mn-cs"/>
              </a:rPr>
              <a:t>© 2024 National Asphalt Pavement Association. All Rights Reserved</a:t>
            </a:r>
          </a:p>
        </p:txBody>
      </p:sp>
      <p:sp>
        <p:nvSpPr>
          <p:cNvPr id="3" name="Footer Placeholder 2">
            <a:extLst>
              <a:ext uri="{FF2B5EF4-FFF2-40B4-BE49-F238E27FC236}">
                <a16:creationId xmlns:a16="http://schemas.microsoft.com/office/drawing/2014/main" id="{BD641B0E-CDE6-4F1D-B3A5-7CEDD4AA3405}"/>
              </a:ext>
            </a:extLst>
          </p:cNvPr>
          <p:cNvSpPr>
            <a:spLocks noGrp="1"/>
          </p:cNvSpPr>
          <p:nvPr>
            <p:ph type="ftr" sz="quarter" idx="3"/>
          </p:nvPr>
        </p:nvSpPr>
        <p:spPr>
          <a:xfrm>
            <a:off x="457196" y="5768975"/>
            <a:ext cx="11277608" cy="365125"/>
          </a:xfrm>
          <a:prstGeom prst="rect">
            <a:avLst/>
          </a:prstGeom>
        </p:spPr>
        <p:txBody>
          <a:bodyPr vert="horz" lIns="0" tIns="0" rIns="0" bIns="0" rtlCol="0" anchor="b"/>
          <a:lstStyle>
            <a:lvl1pPr algn="l">
              <a:defRPr sz="1100">
                <a:solidFill>
                  <a:schemeClr val="tx2">
                    <a:lumMod val="60000"/>
                    <a:lumOff val="40000"/>
                  </a:schemeClr>
                </a:solidFill>
              </a:defRPr>
            </a:lvl1pPr>
          </a:lstStyle>
          <a:p>
            <a:endParaRPr lang="en-US"/>
          </a:p>
        </p:txBody>
      </p:sp>
      <p:sp>
        <p:nvSpPr>
          <p:cNvPr id="9" name="Graphic 5">
            <a:extLst>
              <a:ext uri="{FF2B5EF4-FFF2-40B4-BE49-F238E27FC236}">
                <a16:creationId xmlns:a16="http://schemas.microsoft.com/office/drawing/2014/main" id="{B9CCC9C2-D376-E8D6-7FA9-3597AF11F006}"/>
              </a:ext>
            </a:extLst>
          </p:cNvPr>
          <p:cNvSpPr/>
          <p:nvPr/>
        </p:nvSpPr>
        <p:spPr>
          <a:xfrm>
            <a:off x="0" y="0"/>
            <a:ext cx="12192000" cy="105918"/>
          </a:xfrm>
          <a:custGeom>
            <a:avLst/>
            <a:gdLst>
              <a:gd name="connsiteX0" fmla="*/ 0 w 5143500"/>
              <a:gd name="connsiteY0" fmla="*/ 0 h 1736693"/>
              <a:gd name="connsiteX1" fmla="*/ 5143500 w 5143500"/>
              <a:gd name="connsiteY1" fmla="*/ 0 h 1736693"/>
              <a:gd name="connsiteX2" fmla="*/ 5143500 w 5143500"/>
              <a:gd name="connsiteY2" fmla="*/ 1736693 h 1736693"/>
              <a:gd name="connsiteX3" fmla="*/ 0 w 5143500"/>
              <a:gd name="connsiteY3" fmla="*/ 1736693 h 1736693"/>
            </a:gdLst>
            <a:ahLst/>
            <a:cxnLst>
              <a:cxn ang="0">
                <a:pos x="connsiteX0" y="connsiteY0"/>
              </a:cxn>
              <a:cxn ang="0">
                <a:pos x="connsiteX1" y="connsiteY1"/>
              </a:cxn>
              <a:cxn ang="0">
                <a:pos x="connsiteX2" y="connsiteY2"/>
              </a:cxn>
              <a:cxn ang="0">
                <a:pos x="connsiteX3" y="connsiteY3"/>
              </a:cxn>
            </a:cxnLst>
            <a:rect l="l" t="t" r="r" b="b"/>
            <a:pathLst>
              <a:path w="5143500" h="1736693">
                <a:moveTo>
                  <a:pt x="0" y="0"/>
                </a:moveTo>
                <a:lnTo>
                  <a:pt x="5143500" y="0"/>
                </a:lnTo>
                <a:lnTo>
                  <a:pt x="5143500" y="1736693"/>
                </a:lnTo>
                <a:lnTo>
                  <a:pt x="0" y="1736693"/>
                </a:lnTo>
                <a:close/>
              </a:path>
            </a:pathLst>
          </a:custGeom>
          <a:gradFill>
            <a:gsLst>
              <a:gs pos="0">
                <a:srgbClr val="00AE66"/>
              </a:gs>
              <a:gs pos="99000">
                <a:srgbClr val="01939D"/>
              </a:gs>
              <a:gs pos="100000">
                <a:srgbClr val="01939D"/>
              </a:gs>
            </a:gsLst>
            <a:lin ang="0" scaled="1"/>
          </a:gradFill>
          <a:ln w="0" cap="flat">
            <a:noFill/>
            <a:prstDash val="solid"/>
            <a:miter/>
          </a:ln>
        </p:spPr>
        <p:txBody>
          <a:bodyPr rtlCol="0" anchor="ctr"/>
          <a:lstStyle/>
          <a:p>
            <a:endParaRPr lang="en-US"/>
          </a:p>
        </p:txBody>
      </p:sp>
      <p:pic>
        <p:nvPicPr>
          <p:cNvPr id="26" name="Picture 25">
            <a:extLst>
              <a:ext uri="{FF2B5EF4-FFF2-40B4-BE49-F238E27FC236}">
                <a16:creationId xmlns:a16="http://schemas.microsoft.com/office/drawing/2014/main" id="{2761A194-D857-4701-4FD1-869198ED703D}"/>
              </a:ext>
            </a:extLst>
          </p:cNvPr>
          <p:cNvPicPr>
            <a:picLocks noChangeAspect="1"/>
          </p:cNvPicPr>
          <p:nvPr/>
        </p:nvPicPr>
        <p:blipFill>
          <a:blip r:embed="rId11"/>
          <a:stretch>
            <a:fillRect/>
          </a:stretch>
        </p:blipFill>
        <p:spPr>
          <a:xfrm>
            <a:off x="10145486" y="564192"/>
            <a:ext cx="1589314" cy="438132"/>
          </a:xfrm>
          <a:prstGeom prst="rect">
            <a:avLst/>
          </a:prstGeom>
        </p:spPr>
      </p:pic>
    </p:spTree>
    <p:extLst>
      <p:ext uri="{BB962C8B-B14F-4D97-AF65-F5344CB8AC3E}">
        <p14:creationId xmlns:p14="http://schemas.microsoft.com/office/powerpoint/2010/main" val="382185482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Lst>
  <p:hf sldNum="0" hdr="0" ftr="0" dt="0"/>
  <p:txStyles>
    <p:titleStyle>
      <a:lvl1pPr algn="l" defTabSz="914400" rtl="0" eaLnBrk="1" latinLnBrk="0" hangingPunct="1">
        <a:lnSpc>
          <a:spcPct val="90000"/>
        </a:lnSpc>
        <a:spcBef>
          <a:spcPct val="0"/>
        </a:spcBef>
        <a:buNone/>
        <a:defRPr sz="3200" b="1" kern="1200" cap="none"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22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20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6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p15:clr>
            <a:srgbClr val="F26B43"/>
          </p15:clr>
        </p15:guide>
        <p15:guide id="4" pos="7392">
          <p15:clr>
            <a:srgbClr val="F26B43"/>
          </p15:clr>
        </p15:guide>
        <p15:guide id="5" orient="horz" pos="864">
          <p15:clr>
            <a:srgbClr val="F26B43"/>
          </p15:clr>
        </p15:guide>
        <p15:guide id="6" orient="horz" pos="3864">
          <p15:clr>
            <a:srgbClr val="F26B43"/>
          </p15:clr>
        </p15:guide>
        <p15:guide id="7" orient="horz" pos="216">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xml"/><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55.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53.xml"/><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0.xml"/><Relationship Id="rId6" Type="http://schemas.microsoft.com/office/2007/relationships/hdphoto" Target="../media/hdphoto3.wdp"/><Relationship Id="rId5" Type="http://schemas.openxmlformats.org/officeDocument/2006/relationships/image" Target="../media/image32.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49.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44.png"/><Relationship Id="rId3" Type="http://schemas.openxmlformats.org/officeDocument/2006/relationships/image" Target="../media/image48.svg"/><Relationship Id="rId7" Type="http://schemas.openxmlformats.org/officeDocument/2006/relationships/image" Target="../media/image52.svg"/><Relationship Id="rId12"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Layout" Target="../slideLayouts/slideLayout53.xml"/><Relationship Id="rId6" Type="http://schemas.openxmlformats.org/officeDocument/2006/relationships/image" Target="../media/image51.png"/><Relationship Id="rId11" Type="http://schemas.openxmlformats.org/officeDocument/2006/relationships/image" Target="../media/image45.png"/><Relationship Id="rId5" Type="http://schemas.openxmlformats.org/officeDocument/2006/relationships/image" Target="../media/image50.svg"/><Relationship Id="rId10" Type="http://schemas.openxmlformats.org/officeDocument/2006/relationships/image" Target="../media/image42.png"/><Relationship Id="rId4" Type="http://schemas.openxmlformats.org/officeDocument/2006/relationships/image" Target="../media/image49.png"/><Relationship Id="rId9" Type="http://schemas.openxmlformats.org/officeDocument/2006/relationships/image" Target="../media/image54.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xml"/><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8584B-C55A-4ED7-6505-28760C681DFD}"/>
              </a:ext>
            </a:extLst>
          </p:cNvPr>
          <p:cNvSpPr>
            <a:spLocks noGrp="1"/>
          </p:cNvSpPr>
          <p:nvPr>
            <p:ph type="ctrTitle"/>
          </p:nvPr>
        </p:nvSpPr>
        <p:spPr>
          <a:xfrm>
            <a:off x="994372" y="868101"/>
            <a:ext cx="7327825" cy="1820672"/>
          </a:xfrm>
        </p:spPr>
        <p:txBody>
          <a:bodyPr/>
          <a:lstStyle/>
          <a:p>
            <a:r>
              <a:rPr lang="en-US" sz="4200" dirty="0"/>
              <a:t>Frontiers of AI Application in Highway Construction</a:t>
            </a:r>
          </a:p>
        </p:txBody>
      </p:sp>
      <p:sp>
        <p:nvSpPr>
          <p:cNvPr id="3" name="Text Placeholder 2">
            <a:extLst>
              <a:ext uri="{FF2B5EF4-FFF2-40B4-BE49-F238E27FC236}">
                <a16:creationId xmlns:a16="http://schemas.microsoft.com/office/drawing/2014/main" id="{C05A3237-7C8B-8EC3-C848-99B12A73007F}"/>
              </a:ext>
            </a:extLst>
          </p:cNvPr>
          <p:cNvSpPr>
            <a:spLocks noGrp="1"/>
          </p:cNvSpPr>
          <p:nvPr>
            <p:ph type="body" sz="quarter" idx="10"/>
          </p:nvPr>
        </p:nvSpPr>
        <p:spPr>
          <a:xfrm>
            <a:off x="994373" y="3666307"/>
            <a:ext cx="5101627" cy="502920"/>
          </a:xfrm>
        </p:spPr>
        <p:txBody>
          <a:bodyPr>
            <a:normAutofit fontScale="85000" lnSpcReduction="10000"/>
          </a:bodyPr>
          <a:lstStyle/>
          <a:p>
            <a:r>
              <a:rPr lang="en-US" dirty="0"/>
              <a:t>Amlan Mukherjee, PhD, PE</a:t>
            </a:r>
          </a:p>
          <a:p>
            <a:r>
              <a:rPr lang="en-US" dirty="0"/>
              <a:t>Senior Director, Sustainability &amp; Intelligent Construction</a:t>
            </a:r>
          </a:p>
        </p:txBody>
      </p:sp>
      <p:sp>
        <p:nvSpPr>
          <p:cNvPr id="4" name="Text Placeholder 3">
            <a:extLst>
              <a:ext uri="{FF2B5EF4-FFF2-40B4-BE49-F238E27FC236}">
                <a16:creationId xmlns:a16="http://schemas.microsoft.com/office/drawing/2014/main" id="{E3ADA34A-41E0-EA54-7301-F1B90CEB2C38}"/>
              </a:ext>
            </a:extLst>
          </p:cNvPr>
          <p:cNvSpPr>
            <a:spLocks noGrp="1"/>
          </p:cNvSpPr>
          <p:nvPr>
            <p:ph type="body" sz="quarter" idx="11"/>
          </p:nvPr>
        </p:nvSpPr>
        <p:spPr>
          <a:xfrm>
            <a:off x="994373" y="2926079"/>
            <a:ext cx="6783164" cy="659601"/>
          </a:xfrm>
        </p:spPr>
        <p:txBody>
          <a:bodyPr anchor="t">
            <a:normAutofit fontScale="92500"/>
          </a:bodyPr>
          <a:lstStyle/>
          <a:p>
            <a:r>
              <a:rPr lang="en-US" sz="1800" dirty="0">
                <a:solidFill>
                  <a:schemeClr val="accent2"/>
                </a:solidFill>
              </a:rPr>
              <a:t>Overview of AI Adoption and Implementation Strategies</a:t>
            </a:r>
          </a:p>
          <a:p>
            <a:r>
              <a:rPr lang="en-US" sz="1800" dirty="0">
                <a:solidFill>
                  <a:schemeClr val="accent2"/>
                </a:solidFill>
              </a:rPr>
              <a:t>March 12, 2026</a:t>
            </a:r>
          </a:p>
        </p:txBody>
      </p:sp>
      <p:sp>
        <p:nvSpPr>
          <p:cNvPr id="5" name="Rectangle: Rounded Corners 4">
            <a:extLst>
              <a:ext uri="{FF2B5EF4-FFF2-40B4-BE49-F238E27FC236}">
                <a16:creationId xmlns:a16="http://schemas.microsoft.com/office/drawing/2014/main" id="{1804401F-6380-A53F-0997-0237B89DF2D3}"/>
              </a:ext>
            </a:extLst>
          </p:cNvPr>
          <p:cNvSpPr/>
          <p:nvPr/>
        </p:nvSpPr>
        <p:spPr>
          <a:xfrm>
            <a:off x="8292381" y="2073064"/>
            <a:ext cx="2905246" cy="3186485"/>
          </a:xfrm>
          <a:prstGeom prst="roundRect">
            <a:avLst/>
          </a:prstGeom>
          <a:solidFill>
            <a:schemeClr val="accent2">
              <a:lumMod val="10000"/>
              <a:lumOff val="9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solidFill>
                  <a:schemeClr val="accent2"/>
                </a:solidFill>
              </a:rPr>
              <a:t>Agenda:</a:t>
            </a:r>
          </a:p>
          <a:p>
            <a:r>
              <a:rPr lang="en-US" sz="2000" b="1" dirty="0">
                <a:solidFill>
                  <a:schemeClr val="accent2"/>
                </a:solidFill>
              </a:rPr>
              <a:t>- </a:t>
            </a:r>
            <a:r>
              <a:rPr lang="en-US" sz="2000" b="1">
                <a:solidFill>
                  <a:schemeClr val="accent2"/>
                </a:solidFill>
              </a:rPr>
              <a:t>What is AI?</a:t>
            </a:r>
            <a:endParaRPr lang="en-US" sz="2000" b="1" dirty="0">
              <a:solidFill>
                <a:schemeClr val="accent2"/>
              </a:solidFill>
            </a:endParaRPr>
          </a:p>
          <a:p>
            <a:endParaRPr lang="en-US" sz="200" dirty="0">
              <a:solidFill>
                <a:schemeClr val="accent2"/>
              </a:solidFill>
            </a:endParaRPr>
          </a:p>
          <a:p>
            <a:r>
              <a:rPr lang="en-US" b="1" dirty="0">
                <a:solidFill>
                  <a:schemeClr val="accent2"/>
                </a:solidFill>
              </a:rPr>
              <a:t>- What Are State DOTs doing about AI? </a:t>
            </a:r>
          </a:p>
          <a:p>
            <a:r>
              <a:rPr lang="en-US" dirty="0">
                <a:solidFill>
                  <a:schemeClr val="accent2"/>
                </a:solidFill>
              </a:rPr>
              <a:t>National Peer Exchange Highlights</a:t>
            </a:r>
          </a:p>
          <a:p>
            <a:endParaRPr lang="en-US" sz="200" dirty="0">
              <a:solidFill>
                <a:schemeClr val="accent2"/>
              </a:solidFill>
            </a:endParaRPr>
          </a:p>
          <a:p>
            <a:r>
              <a:rPr lang="en-US" b="1" dirty="0">
                <a:solidFill>
                  <a:schemeClr val="accent2"/>
                </a:solidFill>
              </a:rPr>
              <a:t>- How Can Industry Prepare for AI? </a:t>
            </a:r>
            <a:r>
              <a:rPr lang="en-US" dirty="0">
                <a:solidFill>
                  <a:schemeClr val="accent2"/>
                </a:solidFill>
              </a:rPr>
              <a:t>Contractor and Asphalt Producer Action Plan</a:t>
            </a:r>
          </a:p>
          <a:p>
            <a:endParaRPr lang="en-US" dirty="0">
              <a:solidFill>
                <a:schemeClr val="accent2"/>
              </a:solidFill>
            </a:endParaRPr>
          </a:p>
          <a:p>
            <a:pPr algn="ctr"/>
            <a:endParaRPr lang="en-US" dirty="0">
              <a:solidFill>
                <a:schemeClr val="accent2"/>
              </a:solidFill>
            </a:endParaRPr>
          </a:p>
        </p:txBody>
      </p:sp>
      <p:pic>
        <p:nvPicPr>
          <p:cNvPr id="7" name="Picture 6">
            <a:extLst>
              <a:ext uri="{FF2B5EF4-FFF2-40B4-BE49-F238E27FC236}">
                <a16:creationId xmlns:a16="http://schemas.microsoft.com/office/drawing/2014/main" id="{0EBEB605-5937-2932-EDD8-6FC39E154A0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7096212" y="3111533"/>
            <a:ext cx="1362649" cy="1612468"/>
          </a:xfrm>
          <a:prstGeom prst="rect">
            <a:avLst/>
          </a:prstGeom>
        </p:spPr>
      </p:pic>
    </p:spTree>
    <p:extLst>
      <p:ext uri="{BB962C8B-B14F-4D97-AF65-F5344CB8AC3E}">
        <p14:creationId xmlns:p14="http://schemas.microsoft.com/office/powerpoint/2010/main" val="1544727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B9CAD-5967-4F57-CDE3-D16540A0A45B}"/>
              </a:ext>
            </a:extLst>
          </p:cNvPr>
          <p:cNvSpPr>
            <a:spLocks noGrp="1"/>
          </p:cNvSpPr>
          <p:nvPr>
            <p:ph type="title"/>
          </p:nvPr>
        </p:nvSpPr>
        <p:spPr/>
        <p:txBody>
          <a:bodyPr/>
          <a:lstStyle/>
          <a:p>
            <a:r>
              <a:rPr lang="en-US" dirty="0"/>
              <a:t>DOT Adoption Patterns</a:t>
            </a:r>
          </a:p>
        </p:txBody>
      </p:sp>
      <p:sp>
        <p:nvSpPr>
          <p:cNvPr id="3" name="Content Placeholder 2">
            <a:extLst>
              <a:ext uri="{FF2B5EF4-FFF2-40B4-BE49-F238E27FC236}">
                <a16:creationId xmlns:a16="http://schemas.microsoft.com/office/drawing/2014/main" id="{AB1DA184-4667-0403-DF01-1D3FD2731766}"/>
              </a:ext>
            </a:extLst>
          </p:cNvPr>
          <p:cNvSpPr>
            <a:spLocks noGrp="1"/>
          </p:cNvSpPr>
          <p:nvPr>
            <p:ph sz="quarter" idx="10"/>
          </p:nvPr>
        </p:nvSpPr>
        <p:spPr>
          <a:xfrm>
            <a:off x="457200" y="1371599"/>
            <a:ext cx="4706471" cy="4781775"/>
          </a:xfrm>
        </p:spPr>
        <p:txBody>
          <a:bodyPr/>
          <a:lstStyle/>
          <a:p>
            <a:pPr marL="342900" indent="-342900">
              <a:buFont typeface="Arial" panose="020B0604020202020204" pitchFamily="34" charset="0"/>
              <a:buChar char="•"/>
            </a:pPr>
            <a:r>
              <a:rPr lang="en-US" dirty="0"/>
              <a:t>AI use cases: Data Analysis/Management (24%), Asset  Management (21%), Safety (20%), Traffic Operations (19%) </a:t>
            </a:r>
          </a:p>
          <a:p>
            <a:pPr marL="342900" indent="-342900">
              <a:buFont typeface="Arial" panose="020B0604020202020204" pitchFamily="34" charset="0"/>
              <a:buChar char="•"/>
            </a:pPr>
            <a:r>
              <a:rPr lang="en-US" dirty="0"/>
              <a:t>71% are using Large Language Models or coding agents </a:t>
            </a:r>
          </a:p>
          <a:p>
            <a:pPr marL="342900" indent="-342900">
              <a:buFont typeface="Arial" panose="020B0604020202020204" pitchFamily="34" charset="0"/>
              <a:buChar char="•"/>
            </a:pPr>
            <a:r>
              <a:rPr lang="en-US" dirty="0"/>
              <a:t>41% want a “mixed” approach over the next 12 months: more autonomy for low-risk AI, more control for high-risk applications </a:t>
            </a:r>
          </a:p>
          <a:p>
            <a:pPr marL="342900" indent="-342900">
              <a:buFont typeface="Arial" panose="020B0604020202020204" pitchFamily="34" charset="0"/>
              <a:buChar char="•"/>
            </a:pPr>
            <a:r>
              <a:rPr lang="en-US" dirty="0"/>
              <a:t>24% want to build AI capability before deciding on governance structures</a:t>
            </a:r>
          </a:p>
        </p:txBody>
      </p:sp>
      <p:pic>
        <p:nvPicPr>
          <p:cNvPr id="6" name="Picture 5" descr="A map of the united states&#10;&#10;AI-generated content may be incorrect.">
            <a:extLst>
              <a:ext uri="{FF2B5EF4-FFF2-40B4-BE49-F238E27FC236}">
                <a16:creationId xmlns:a16="http://schemas.microsoft.com/office/drawing/2014/main" id="{99309B8E-317F-6494-C937-C9863DE3361D}"/>
              </a:ext>
            </a:extLst>
          </p:cNvPr>
          <p:cNvPicPr>
            <a:picLocks noChangeAspect="1"/>
          </p:cNvPicPr>
          <p:nvPr/>
        </p:nvPicPr>
        <p:blipFill>
          <a:blip r:embed="rId3"/>
          <a:stretch>
            <a:fillRect/>
          </a:stretch>
        </p:blipFill>
        <p:spPr>
          <a:xfrm>
            <a:off x="5357838" y="1506069"/>
            <a:ext cx="6376962" cy="4077150"/>
          </a:xfrm>
          <a:prstGeom prst="rect">
            <a:avLst/>
          </a:prstGeom>
        </p:spPr>
      </p:pic>
      <p:sp>
        <p:nvSpPr>
          <p:cNvPr id="7" name="TextBox 6">
            <a:extLst>
              <a:ext uri="{FF2B5EF4-FFF2-40B4-BE49-F238E27FC236}">
                <a16:creationId xmlns:a16="http://schemas.microsoft.com/office/drawing/2014/main" id="{03CAB480-135B-01DA-F8CD-F3A954F80F84}"/>
              </a:ext>
            </a:extLst>
          </p:cNvPr>
          <p:cNvSpPr txBox="1"/>
          <p:nvPr/>
        </p:nvSpPr>
        <p:spPr>
          <a:xfrm>
            <a:off x="6741408" y="5720249"/>
            <a:ext cx="3609822" cy="285164"/>
          </a:xfrm>
          <a:prstGeom prst="rect">
            <a:avLst/>
          </a:prstGeom>
          <a:noFill/>
        </p:spPr>
        <p:txBody>
          <a:bodyPr wrap="none" lIns="0" tIns="0" rIns="0" bIns="0" rtlCol="0">
            <a:noAutofit/>
          </a:bodyPr>
          <a:lstStyle/>
          <a:p>
            <a:pPr algn="ctr"/>
            <a:r>
              <a:rPr lang="en-US" sz="2000" b="1" dirty="0">
                <a:solidFill>
                  <a:schemeClr val="tx2"/>
                </a:solidFill>
              </a:rPr>
              <a:t>States with AI Policy in Place</a:t>
            </a:r>
          </a:p>
        </p:txBody>
      </p:sp>
    </p:spTree>
    <p:extLst>
      <p:ext uri="{BB962C8B-B14F-4D97-AF65-F5344CB8AC3E}">
        <p14:creationId xmlns:p14="http://schemas.microsoft.com/office/powerpoint/2010/main" val="1391544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CD1D-ECC9-F12C-0E58-40D83537E3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67F0BD-7B33-28BF-DDF1-645BC299781C}"/>
              </a:ext>
            </a:extLst>
          </p:cNvPr>
          <p:cNvSpPr>
            <a:spLocks noGrp="1"/>
          </p:cNvSpPr>
          <p:nvPr>
            <p:ph type="ctrTitle"/>
          </p:nvPr>
        </p:nvSpPr>
        <p:spPr/>
        <p:txBody>
          <a:bodyPr/>
          <a:lstStyle/>
          <a:p>
            <a:r>
              <a:rPr lang="en-US" dirty="0"/>
              <a:t>How Can Industry Prepare for AI in Construction</a:t>
            </a:r>
          </a:p>
        </p:txBody>
      </p:sp>
      <p:sp>
        <p:nvSpPr>
          <p:cNvPr id="3" name="Subtitle 2">
            <a:extLst>
              <a:ext uri="{FF2B5EF4-FFF2-40B4-BE49-F238E27FC236}">
                <a16:creationId xmlns:a16="http://schemas.microsoft.com/office/drawing/2014/main" id="{77C8A0A2-2FAA-F3BE-A075-D4BC28AF504E}"/>
              </a:ext>
            </a:extLst>
          </p:cNvPr>
          <p:cNvSpPr>
            <a:spLocks noGrp="1"/>
          </p:cNvSpPr>
          <p:nvPr>
            <p:ph type="subTitle" idx="1"/>
          </p:nvPr>
        </p:nvSpPr>
        <p:spPr/>
        <p:txBody>
          <a:bodyPr/>
          <a:lstStyle/>
          <a:p>
            <a:r>
              <a:rPr lang="en-US" dirty="0"/>
              <a:t>Lessons From DOT Peer Exchange 2024</a:t>
            </a:r>
          </a:p>
        </p:txBody>
      </p:sp>
    </p:spTree>
    <p:extLst>
      <p:ext uri="{BB962C8B-B14F-4D97-AF65-F5344CB8AC3E}">
        <p14:creationId xmlns:p14="http://schemas.microsoft.com/office/powerpoint/2010/main" val="1783932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FF1FB-6844-C82D-949B-AE5A12EBDE39}"/>
              </a:ext>
            </a:extLst>
          </p:cNvPr>
          <p:cNvSpPr>
            <a:spLocks noGrp="1"/>
          </p:cNvSpPr>
          <p:nvPr>
            <p:ph type="title"/>
          </p:nvPr>
        </p:nvSpPr>
        <p:spPr/>
        <p:txBody>
          <a:bodyPr/>
          <a:lstStyle/>
          <a:p>
            <a:r>
              <a:rPr lang="en-US" dirty="0"/>
              <a:t>Contractor &amp; Asphalt Producer Action Plan: Technology Investments</a:t>
            </a:r>
          </a:p>
        </p:txBody>
      </p:sp>
      <p:sp>
        <p:nvSpPr>
          <p:cNvPr id="5" name="Footer Placeholder 4">
            <a:extLst>
              <a:ext uri="{FF2B5EF4-FFF2-40B4-BE49-F238E27FC236}">
                <a16:creationId xmlns:a16="http://schemas.microsoft.com/office/drawing/2014/main" id="{D0563C3E-00FB-AF80-CBE2-B661B47033FE}"/>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F509184B-84DB-67DA-A6A6-A3166BEE7B0F}"/>
              </a:ext>
            </a:extLst>
          </p:cNvPr>
          <p:cNvSpPr>
            <a:spLocks noGrp="1"/>
          </p:cNvSpPr>
          <p:nvPr>
            <p:ph type="sldNum" sz="quarter" idx="12"/>
          </p:nvPr>
        </p:nvSpPr>
        <p:spPr/>
        <p:txBody>
          <a:bodyPr/>
          <a:lstStyle/>
          <a:p>
            <a:endParaRPr lang="en-US" dirty="0"/>
          </a:p>
        </p:txBody>
      </p:sp>
      <p:sp>
        <p:nvSpPr>
          <p:cNvPr id="9" name="TextBox 8">
            <a:extLst>
              <a:ext uri="{FF2B5EF4-FFF2-40B4-BE49-F238E27FC236}">
                <a16:creationId xmlns:a16="http://schemas.microsoft.com/office/drawing/2014/main" id="{D9A752AD-50EB-0700-45F9-9B40659DC77F}"/>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589898" y="548639"/>
            <a:ext cx="6144906" cy="5736414"/>
          </a:xfrm>
          <a:prstGeom prst="rect">
            <a:avLst/>
          </a:prstGeom>
        </p:spPr>
        <p:txBody>
          <a:bodyPr>
            <a:noAutofit/>
          </a:bodyPr>
          <a:lstStyle/>
          <a:p>
            <a:pPr>
              <a:spcBef>
                <a:spcPts val="600"/>
              </a:spcBef>
              <a:spcAft>
                <a:spcPts val="600"/>
              </a:spcAft>
            </a:pPr>
            <a:r>
              <a:rPr lang="en-US" sz="2400" b="1" dirty="0"/>
              <a:t>Upgrade fleets:</a:t>
            </a:r>
          </a:p>
          <a:p>
            <a:pPr marL="285750" indent="-285750">
              <a:spcBef>
                <a:spcPts val="300"/>
              </a:spcBef>
              <a:spcAft>
                <a:spcPts val="600"/>
              </a:spcAft>
              <a:buFontTx/>
              <a:buChar char="-"/>
            </a:pPr>
            <a:r>
              <a:rPr lang="en-US" sz="2400" dirty="0"/>
              <a:t>Intelligent compaction rollers</a:t>
            </a:r>
          </a:p>
          <a:p>
            <a:pPr marL="285750" indent="-285750">
              <a:spcBef>
                <a:spcPts val="300"/>
              </a:spcBef>
              <a:spcAft>
                <a:spcPts val="600"/>
              </a:spcAft>
              <a:buFontTx/>
              <a:buChar char="-"/>
            </a:pPr>
            <a:r>
              <a:rPr lang="en-US" sz="2400" dirty="0"/>
              <a:t>Thermal profiling</a:t>
            </a:r>
          </a:p>
          <a:p>
            <a:pPr marL="285750" indent="-285750">
              <a:spcBef>
                <a:spcPts val="300"/>
              </a:spcBef>
              <a:spcAft>
                <a:spcPts val="600"/>
              </a:spcAft>
              <a:buFontTx/>
              <a:buChar char="-"/>
            </a:pPr>
            <a:r>
              <a:rPr lang="en-US" sz="2400" dirty="0"/>
              <a:t>GPS-guided &amp; AI enabled milling/paving systems, including Smart screeds</a:t>
            </a:r>
          </a:p>
          <a:p>
            <a:pPr marL="285750" indent="-285750">
              <a:spcBef>
                <a:spcPts val="300"/>
              </a:spcBef>
              <a:spcAft>
                <a:spcPts val="600"/>
              </a:spcAft>
              <a:buFontTx/>
              <a:buChar char="-"/>
            </a:pPr>
            <a:r>
              <a:rPr lang="en-US" sz="2400" dirty="0"/>
              <a:t>Automated Machine Guidance (AMG) and robotics to improve precision.</a:t>
            </a:r>
          </a:p>
          <a:p>
            <a:pPr marL="285750" indent="-285750">
              <a:spcBef>
                <a:spcPts val="300"/>
              </a:spcBef>
              <a:spcAft>
                <a:spcPts val="600"/>
              </a:spcAft>
              <a:buFontTx/>
              <a:buChar char="-"/>
            </a:pPr>
            <a:r>
              <a:rPr lang="en-US" sz="2400" dirty="0"/>
              <a:t>Drones and autonomous systems for paving and inspection.</a:t>
            </a:r>
          </a:p>
          <a:p>
            <a:pPr>
              <a:spcBef>
                <a:spcPts val="600"/>
              </a:spcBef>
              <a:spcAft>
                <a:spcPts val="600"/>
              </a:spcAft>
            </a:pPr>
            <a:r>
              <a:rPr lang="en-US" sz="2400" b="1" dirty="0"/>
              <a:t>Modernize asphalt plants:</a:t>
            </a:r>
          </a:p>
          <a:p>
            <a:pPr marL="342900" indent="-342900">
              <a:spcBef>
                <a:spcPts val="300"/>
              </a:spcBef>
              <a:spcAft>
                <a:spcPts val="600"/>
              </a:spcAft>
              <a:buFontTx/>
              <a:buChar char="-"/>
            </a:pPr>
            <a:r>
              <a:rPr lang="en-US" sz="2400" dirty="0"/>
              <a:t>Automated burner controls </a:t>
            </a:r>
          </a:p>
          <a:p>
            <a:pPr marL="342900" indent="-342900">
              <a:spcBef>
                <a:spcPts val="300"/>
              </a:spcBef>
              <a:spcAft>
                <a:spcPts val="600"/>
              </a:spcAft>
              <a:buFontTx/>
              <a:buChar char="-"/>
            </a:pPr>
            <a:r>
              <a:rPr lang="en-US" sz="2400" dirty="0"/>
              <a:t>Sensor-based material handling</a:t>
            </a:r>
          </a:p>
          <a:p>
            <a:pPr marL="342900" indent="-342900">
              <a:spcBef>
                <a:spcPts val="300"/>
              </a:spcBef>
              <a:spcAft>
                <a:spcPts val="600"/>
              </a:spcAft>
              <a:buFontTx/>
              <a:buChar char="-"/>
            </a:pPr>
            <a:r>
              <a:rPr lang="en-US" sz="2400" dirty="0"/>
              <a:t>Real-time mix adjustment systems</a:t>
            </a:r>
          </a:p>
        </p:txBody>
      </p:sp>
      <p:pic>
        <p:nvPicPr>
          <p:cNvPr id="7" name="Picture Placeholder 6">
            <a:extLst>
              <a:ext uri="{FF2B5EF4-FFF2-40B4-BE49-F238E27FC236}">
                <a16:creationId xmlns:a16="http://schemas.microsoft.com/office/drawing/2014/main" id="{5B5629F6-8FD1-9156-137E-F9C9534118D1}"/>
              </a:ext>
            </a:extLst>
          </p:cNvPr>
          <p:cNvPicPr>
            <a:picLocks noGrp="1" noChangeAspect="1"/>
          </p:cNvPicPr>
          <p:nvPr>
            <p:ph type="pic" sz="quarter" idx="15"/>
          </p:nvPr>
        </p:nvPicPr>
        <p:blipFill>
          <a:blip r:embed="rId3"/>
          <a:srcRect l="6578" r="6578"/>
          <a:stretch>
            <a:fillRect/>
          </a:stretch>
        </p:blipFill>
        <p:spPr>
          <a:xfrm>
            <a:off x="429768" y="2002535"/>
            <a:ext cx="4657792" cy="4022626"/>
          </a:xfrm>
          <a:prstGeom prst="rect">
            <a:avLst/>
          </a:prstGeom>
        </p:spPr>
      </p:pic>
    </p:spTree>
    <p:extLst>
      <p:ext uri="{BB962C8B-B14F-4D97-AF65-F5344CB8AC3E}">
        <p14:creationId xmlns:p14="http://schemas.microsoft.com/office/powerpoint/2010/main" val="342409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EFDAB-9B01-1F6E-6118-6D68918114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677350-3F95-D19A-865D-705BEF6EFE6E}"/>
              </a:ext>
            </a:extLst>
          </p:cNvPr>
          <p:cNvSpPr>
            <a:spLocks noGrp="1"/>
          </p:cNvSpPr>
          <p:nvPr>
            <p:ph type="title"/>
          </p:nvPr>
        </p:nvSpPr>
        <p:spPr/>
        <p:txBody>
          <a:bodyPr/>
          <a:lstStyle/>
          <a:p>
            <a:r>
              <a:rPr lang="en-US" dirty="0"/>
              <a:t>Contractor &amp; Asphalt Producer Action Plan: Process Changes</a:t>
            </a:r>
          </a:p>
        </p:txBody>
      </p:sp>
      <p:sp>
        <p:nvSpPr>
          <p:cNvPr id="6" name="Slide Number Placeholder 5">
            <a:extLst>
              <a:ext uri="{FF2B5EF4-FFF2-40B4-BE49-F238E27FC236}">
                <a16:creationId xmlns:a16="http://schemas.microsoft.com/office/drawing/2014/main" id="{18465E32-8F73-53E8-A14A-8B9697B74159}"/>
              </a:ext>
            </a:extLst>
          </p:cNvPr>
          <p:cNvSpPr>
            <a:spLocks noGrp="1"/>
          </p:cNvSpPr>
          <p:nvPr>
            <p:ph type="sldNum" sz="quarter" idx="12"/>
          </p:nvPr>
        </p:nvSpPr>
        <p:spPr/>
        <p:txBody>
          <a:bodyPr/>
          <a:lstStyle/>
          <a:p>
            <a:endParaRPr lang="en-US" dirty="0"/>
          </a:p>
        </p:txBody>
      </p:sp>
      <p:sp>
        <p:nvSpPr>
          <p:cNvPr id="9" name="TextBox 8">
            <a:extLst>
              <a:ext uri="{FF2B5EF4-FFF2-40B4-BE49-F238E27FC236}">
                <a16:creationId xmlns:a16="http://schemas.microsoft.com/office/drawing/2014/main" id="{5DE4B795-A7C5-38FA-B18D-4D3759E283B3}"/>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519078" y="1132391"/>
            <a:ext cx="5789387" cy="5224260"/>
          </a:xfrm>
          <a:prstGeom prst="rect">
            <a:avLst/>
          </a:prstGeom>
        </p:spPr>
        <p:txBody>
          <a:bodyPr>
            <a:noAutofit/>
          </a:bodyPr>
          <a:lstStyle/>
          <a:p>
            <a:pPr>
              <a:spcBef>
                <a:spcPts val="600"/>
              </a:spcBef>
              <a:spcAft>
                <a:spcPts val="600"/>
              </a:spcAft>
            </a:pPr>
            <a:r>
              <a:rPr lang="en-US" sz="2400" b="1" dirty="0"/>
              <a:t>Planning, Monitoring &amp; Procurement</a:t>
            </a:r>
            <a:endParaRPr lang="en-US" sz="2400" dirty="0"/>
          </a:p>
          <a:p>
            <a:pPr marL="285750" lvl="0" indent="-285750">
              <a:spcBef>
                <a:spcPts val="600"/>
              </a:spcBef>
              <a:spcAft>
                <a:spcPts val="600"/>
              </a:spcAft>
              <a:buFontTx/>
              <a:buChar char="-"/>
            </a:pPr>
            <a:r>
              <a:rPr lang="en-US" sz="2400" dirty="0"/>
              <a:t>AI-based scheduling tools enable predictive planning and dynamic updates.</a:t>
            </a:r>
          </a:p>
          <a:p>
            <a:pPr marL="285750" lvl="0" indent="-285750">
              <a:spcBef>
                <a:spcPts val="600"/>
              </a:spcBef>
              <a:spcAft>
                <a:spcPts val="600"/>
              </a:spcAft>
              <a:buFontTx/>
              <a:buChar char="-"/>
            </a:pPr>
            <a:r>
              <a:rPr lang="en-US" sz="2400" dirty="0"/>
              <a:t>AI-powered inspection tools (e.g., computer vision) support remote compliance checks.</a:t>
            </a:r>
          </a:p>
          <a:p>
            <a:pPr marL="285750" lvl="0" indent="-285750">
              <a:spcBef>
                <a:spcPts val="600"/>
              </a:spcBef>
              <a:spcAft>
                <a:spcPts val="600"/>
              </a:spcAft>
              <a:buFontTx/>
              <a:buChar char="-"/>
            </a:pPr>
            <a:r>
              <a:rPr lang="en-US" sz="2400" dirty="0"/>
              <a:t>Contracts may require digital inspection records and automated analysis.</a:t>
            </a:r>
          </a:p>
          <a:p>
            <a:pPr marL="285750" lvl="0" indent="-285750">
              <a:spcBef>
                <a:spcPts val="600"/>
              </a:spcBef>
              <a:spcAft>
                <a:spcPts val="600"/>
              </a:spcAft>
              <a:buFontTx/>
              <a:buChar char="-"/>
            </a:pPr>
            <a:r>
              <a:rPr lang="en-US" sz="2400" dirty="0"/>
              <a:t>Procurement models are shifting toward pilot programs and performance-based contracts.</a:t>
            </a:r>
          </a:p>
        </p:txBody>
      </p:sp>
      <p:pic>
        <p:nvPicPr>
          <p:cNvPr id="7" name="Picture Placeholder 6" descr="Draft drawing of a floor plan">
            <a:extLst>
              <a:ext uri="{FF2B5EF4-FFF2-40B4-BE49-F238E27FC236}">
                <a16:creationId xmlns:a16="http://schemas.microsoft.com/office/drawing/2014/main" id="{69D58B43-0096-5668-F4C2-406BA633299B}"/>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0047" r="10047"/>
          <a:stretch>
            <a:fillRect/>
          </a:stretch>
        </p:blipFill>
        <p:spPr>
          <a:xfrm>
            <a:off x="429768" y="2098876"/>
            <a:ext cx="4568208" cy="3945258"/>
          </a:xfrm>
        </p:spPr>
      </p:pic>
    </p:spTree>
    <p:extLst>
      <p:ext uri="{BB962C8B-B14F-4D97-AF65-F5344CB8AC3E}">
        <p14:creationId xmlns:p14="http://schemas.microsoft.com/office/powerpoint/2010/main" val="140147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945CE-8338-A7E5-A52E-707205380A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12427A-FE73-CB07-483B-E06A81B2A78F}"/>
              </a:ext>
            </a:extLst>
          </p:cNvPr>
          <p:cNvSpPr>
            <a:spLocks noGrp="1"/>
          </p:cNvSpPr>
          <p:nvPr>
            <p:ph type="title"/>
          </p:nvPr>
        </p:nvSpPr>
        <p:spPr/>
        <p:txBody>
          <a:bodyPr/>
          <a:lstStyle/>
          <a:p>
            <a:r>
              <a:rPr lang="en-US" dirty="0"/>
              <a:t>Contractor &amp; Asphalt Producer Action Plan: Data &amp; Digital Readiness</a:t>
            </a:r>
            <a:br>
              <a:rPr lang="en-US" dirty="0"/>
            </a:br>
            <a:endParaRPr lang="en-US" dirty="0"/>
          </a:p>
        </p:txBody>
      </p:sp>
      <p:sp>
        <p:nvSpPr>
          <p:cNvPr id="6" name="Slide Number Placeholder 5">
            <a:extLst>
              <a:ext uri="{FF2B5EF4-FFF2-40B4-BE49-F238E27FC236}">
                <a16:creationId xmlns:a16="http://schemas.microsoft.com/office/drawing/2014/main" id="{1068CF6E-8E05-70D1-55DC-6709C4607A72}"/>
              </a:ext>
            </a:extLst>
          </p:cNvPr>
          <p:cNvSpPr>
            <a:spLocks noGrp="1"/>
          </p:cNvSpPr>
          <p:nvPr>
            <p:ph type="sldNum" sz="quarter" idx="12"/>
          </p:nvPr>
        </p:nvSpPr>
        <p:spPr/>
        <p:txBody>
          <a:bodyPr/>
          <a:lstStyle/>
          <a:p>
            <a:endParaRPr lang="en-US" dirty="0"/>
          </a:p>
        </p:txBody>
      </p:sp>
      <p:sp>
        <p:nvSpPr>
          <p:cNvPr id="9" name="TextBox 8">
            <a:extLst>
              <a:ext uri="{FF2B5EF4-FFF2-40B4-BE49-F238E27FC236}">
                <a16:creationId xmlns:a16="http://schemas.microsoft.com/office/drawing/2014/main" id="{F0842C47-C390-DE44-FE90-F58602FE5BEF}"/>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393804" y="1115798"/>
            <a:ext cx="5960962" cy="5008116"/>
          </a:xfrm>
          <a:prstGeom prst="rect">
            <a:avLst/>
          </a:prstGeom>
        </p:spPr>
        <p:txBody>
          <a:bodyPr>
            <a:noAutofit/>
          </a:bodyPr>
          <a:lstStyle/>
          <a:p>
            <a:pPr>
              <a:lnSpc>
                <a:spcPct val="90000"/>
              </a:lnSpc>
              <a:spcBef>
                <a:spcPts val="1000"/>
              </a:spcBef>
              <a:spcAft>
                <a:spcPts val="600"/>
              </a:spcAft>
            </a:pPr>
            <a:r>
              <a:rPr lang="en-US" sz="2000" b="1" dirty="0"/>
              <a:t>Standardize data collection</a:t>
            </a:r>
          </a:p>
          <a:p>
            <a:pPr>
              <a:lnSpc>
                <a:spcPct val="90000"/>
              </a:lnSpc>
              <a:spcBef>
                <a:spcPts val="1000"/>
              </a:spcBef>
              <a:spcAft>
                <a:spcPts val="600"/>
              </a:spcAft>
            </a:pPr>
            <a:r>
              <a:rPr lang="en-US" sz="2000" b="1" dirty="0"/>
              <a:t>Ensure compatibility with DOT platforms</a:t>
            </a:r>
          </a:p>
          <a:p>
            <a:pPr>
              <a:lnSpc>
                <a:spcPct val="90000"/>
              </a:lnSpc>
              <a:spcBef>
                <a:spcPts val="1000"/>
              </a:spcBef>
              <a:spcAft>
                <a:spcPts val="600"/>
              </a:spcAft>
            </a:pPr>
            <a:r>
              <a:rPr lang="en-US" sz="2000" b="1" dirty="0"/>
              <a:t>Participate in pilot programs and data-sharing initiatives</a:t>
            </a:r>
          </a:p>
          <a:p>
            <a:r>
              <a:rPr lang="en-US" sz="2000" b="1" dirty="0"/>
              <a:t>Examples of Enhanced Data &amp; Digital Deliverables</a:t>
            </a:r>
            <a:endParaRPr lang="en-US" sz="2000" dirty="0"/>
          </a:p>
          <a:p>
            <a:pPr marL="342900" lvl="0" indent="-342900">
              <a:lnSpc>
                <a:spcPct val="90000"/>
              </a:lnSpc>
              <a:spcBef>
                <a:spcPts val="1000"/>
              </a:spcBef>
              <a:spcAft>
                <a:spcPts val="600"/>
              </a:spcAft>
              <a:buFontTx/>
              <a:buChar char="-"/>
            </a:pPr>
            <a:r>
              <a:rPr lang="en-US" sz="2000" dirty="0"/>
              <a:t>E-ticketing and real-time data logging are replacing paper workflows.</a:t>
            </a:r>
          </a:p>
          <a:p>
            <a:pPr marL="342900" lvl="0" indent="-342900">
              <a:lnSpc>
                <a:spcPct val="90000"/>
              </a:lnSpc>
              <a:spcBef>
                <a:spcPts val="1000"/>
              </a:spcBef>
              <a:spcAft>
                <a:spcPts val="600"/>
              </a:spcAft>
              <a:buFontTx/>
              <a:buChar char="-"/>
            </a:pPr>
            <a:r>
              <a:rPr lang="en-US" sz="2000" dirty="0"/>
              <a:t>Digital as-builts and 3D models are becoming standard.</a:t>
            </a:r>
          </a:p>
          <a:p>
            <a:pPr marL="342900" lvl="0" indent="-342900">
              <a:lnSpc>
                <a:spcPct val="90000"/>
              </a:lnSpc>
              <a:spcBef>
                <a:spcPts val="1000"/>
              </a:spcBef>
              <a:spcAft>
                <a:spcPts val="600"/>
              </a:spcAft>
              <a:buFontTx/>
              <a:buChar char="-"/>
            </a:pPr>
            <a:r>
              <a:rPr lang="en-US" sz="2000" dirty="0"/>
              <a:t>Intelligent QC/QA systems (e.g., compaction maps) are required.</a:t>
            </a:r>
          </a:p>
          <a:p>
            <a:pPr marL="342900" lvl="0" indent="-342900">
              <a:lnSpc>
                <a:spcPct val="90000"/>
              </a:lnSpc>
              <a:spcBef>
                <a:spcPts val="1000"/>
              </a:spcBef>
              <a:spcAft>
                <a:spcPts val="600"/>
              </a:spcAft>
              <a:buFontTx/>
              <a:buChar char="-"/>
            </a:pPr>
            <a:r>
              <a:rPr lang="en-US" sz="2000" dirty="0"/>
              <a:t>Environmental Product Declarations (EPDs) are increasingly mandated.</a:t>
            </a:r>
          </a:p>
          <a:p>
            <a:pPr>
              <a:lnSpc>
                <a:spcPct val="90000"/>
              </a:lnSpc>
              <a:spcBef>
                <a:spcPts val="1000"/>
              </a:spcBef>
              <a:spcAft>
                <a:spcPts val="600"/>
              </a:spcAft>
            </a:pPr>
            <a:endParaRPr lang="en-US" sz="2800" dirty="0"/>
          </a:p>
        </p:txBody>
      </p:sp>
      <p:pic>
        <p:nvPicPr>
          <p:cNvPr id="14" name="Picture Placeholder 13" descr="3D face graphic">
            <a:extLst>
              <a:ext uri="{FF2B5EF4-FFF2-40B4-BE49-F238E27FC236}">
                <a16:creationId xmlns:a16="http://schemas.microsoft.com/office/drawing/2014/main" id="{96729BC4-F34F-3BAC-A5D1-7EEC13E66AE3}"/>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3815" r="13815"/>
          <a:stretch>
            <a:fillRect/>
          </a:stretch>
        </p:blipFill>
        <p:spPr>
          <a:xfrm>
            <a:off x="429768" y="2002535"/>
            <a:ext cx="4651518" cy="4017207"/>
          </a:xfrm>
        </p:spPr>
      </p:pic>
    </p:spTree>
    <p:extLst>
      <p:ext uri="{BB962C8B-B14F-4D97-AF65-F5344CB8AC3E}">
        <p14:creationId xmlns:p14="http://schemas.microsoft.com/office/powerpoint/2010/main" val="133206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55878-4822-862F-D800-D4C3FD8A84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0B2389-7945-8D1C-3A09-25C331498D97}"/>
              </a:ext>
            </a:extLst>
          </p:cNvPr>
          <p:cNvSpPr>
            <a:spLocks noGrp="1"/>
          </p:cNvSpPr>
          <p:nvPr>
            <p:ph type="title"/>
          </p:nvPr>
        </p:nvSpPr>
        <p:spPr/>
        <p:txBody>
          <a:bodyPr/>
          <a:lstStyle/>
          <a:p>
            <a:r>
              <a:rPr lang="en-US" dirty="0"/>
              <a:t>Contractor &amp; Asphalt Producer Action Plan: Workforce &amp; Skills</a:t>
            </a:r>
          </a:p>
        </p:txBody>
      </p:sp>
      <p:sp>
        <p:nvSpPr>
          <p:cNvPr id="6" name="Slide Number Placeholder 5">
            <a:extLst>
              <a:ext uri="{FF2B5EF4-FFF2-40B4-BE49-F238E27FC236}">
                <a16:creationId xmlns:a16="http://schemas.microsoft.com/office/drawing/2014/main" id="{249D2540-C099-D1C8-B230-46116E74D3CF}"/>
              </a:ext>
            </a:extLst>
          </p:cNvPr>
          <p:cNvSpPr>
            <a:spLocks noGrp="1"/>
          </p:cNvSpPr>
          <p:nvPr>
            <p:ph type="sldNum" sz="quarter" idx="12"/>
          </p:nvPr>
        </p:nvSpPr>
        <p:spPr/>
        <p:txBody>
          <a:bodyPr/>
          <a:lstStyle/>
          <a:p>
            <a:endParaRPr lang="en-US" dirty="0"/>
          </a:p>
        </p:txBody>
      </p:sp>
      <p:sp>
        <p:nvSpPr>
          <p:cNvPr id="9" name="TextBox 8">
            <a:extLst>
              <a:ext uri="{FF2B5EF4-FFF2-40B4-BE49-F238E27FC236}">
                <a16:creationId xmlns:a16="http://schemas.microsoft.com/office/drawing/2014/main" id="{A85186B2-2FFA-0EB5-ADAB-3EF708D09AD6}"/>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0" y="1387034"/>
            <a:ext cx="5078661" cy="4564503"/>
          </a:xfrm>
          <a:prstGeom prst="rect">
            <a:avLst/>
          </a:prstGeom>
        </p:spPr>
        <p:txBody>
          <a:bodyPr>
            <a:noAutofit/>
          </a:bodyPr>
          <a:lstStyle/>
          <a:p>
            <a:pPr>
              <a:lnSpc>
                <a:spcPct val="90000"/>
              </a:lnSpc>
              <a:spcBef>
                <a:spcPts val="2500"/>
              </a:spcBef>
              <a:spcAft>
                <a:spcPts val="600"/>
              </a:spcAft>
            </a:pPr>
            <a:r>
              <a:rPr lang="en-US" sz="2800" b="1" dirty="0"/>
              <a:t>Training</a:t>
            </a:r>
          </a:p>
          <a:p>
            <a:pPr marL="342900" indent="-342900">
              <a:lnSpc>
                <a:spcPct val="90000"/>
              </a:lnSpc>
              <a:spcBef>
                <a:spcPts val="1000"/>
              </a:spcBef>
              <a:spcAft>
                <a:spcPts val="600"/>
              </a:spcAft>
              <a:buFontTx/>
              <a:buChar char="-"/>
            </a:pPr>
            <a:r>
              <a:rPr lang="en-US" sz="2800" dirty="0"/>
              <a:t>Train crews on AI-enabled equipment</a:t>
            </a:r>
          </a:p>
          <a:p>
            <a:pPr marL="342900" indent="-342900">
              <a:lnSpc>
                <a:spcPct val="90000"/>
              </a:lnSpc>
              <a:spcBef>
                <a:spcPts val="1000"/>
              </a:spcBef>
              <a:spcAft>
                <a:spcPts val="600"/>
              </a:spcAft>
              <a:buFontTx/>
              <a:buChar char="-"/>
            </a:pPr>
            <a:r>
              <a:rPr lang="en-US" sz="2800" dirty="0"/>
              <a:t>Designate tech champions internally</a:t>
            </a:r>
          </a:p>
          <a:p>
            <a:pPr marL="342900" indent="-342900">
              <a:lnSpc>
                <a:spcPct val="90000"/>
              </a:lnSpc>
              <a:spcBef>
                <a:spcPts val="1000"/>
              </a:spcBef>
              <a:spcAft>
                <a:spcPts val="600"/>
              </a:spcAft>
              <a:buFontTx/>
              <a:buChar char="-"/>
            </a:pPr>
            <a:r>
              <a:rPr lang="en-US" sz="2800" dirty="0"/>
              <a:t>Hire data specialists or consultants</a:t>
            </a:r>
          </a:p>
          <a:p>
            <a:pPr marL="342900" indent="-342900">
              <a:lnSpc>
                <a:spcPct val="90000"/>
              </a:lnSpc>
              <a:spcBef>
                <a:spcPts val="1000"/>
              </a:spcBef>
              <a:spcAft>
                <a:spcPts val="600"/>
              </a:spcAft>
              <a:buFontTx/>
              <a:buChar char="-"/>
            </a:pPr>
            <a:r>
              <a:rPr lang="en-US" sz="2800" dirty="0"/>
              <a:t>Create internal AI usage policies</a:t>
            </a:r>
          </a:p>
        </p:txBody>
      </p:sp>
      <p:pic>
        <p:nvPicPr>
          <p:cNvPr id="12" name="Picture Placeholder 11">
            <a:extLst>
              <a:ext uri="{FF2B5EF4-FFF2-40B4-BE49-F238E27FC236}">
                <a16:creationId xmlns:a16="http://schemas.microsoft.com/office/drawing/2014/main" id="{52AE303E-E5DB-B6FE-A661-DBCCABC284C0}"/>
              </a:ext>
            </a:extLst>
          </p:cNvPr>
          <p:cNvPicPr>
            <a:picLocks noGrp="1" noChangeAspect="1"/>
          </p:cNvPicPr>
          <p:nvPr>
            <p:ph type="pic" sz="quarter" idx="15"/>
          </p:nvPr>
        </p:nvPicPr>
        <p:blipFill>
          <a:blip r:embed="rId3"/>
          <a:srcRect l="3956" r="3956"/>
          <a:stretch/>
        </p:blipFill>
        <p:spPr>
          <a:xfrm>
            <a:off x="429769" y="2002536"/>
            <a:ext cx="4409226" cy="3807956"/>
          </a:xfrm>
          <a:custGeom>
            <a:avLst/>
            <a:gdLst>
              <a:gd name="connsiteX0" fmla="*/ 0 w 5285232"/>
              <a:gd name="connsiteY0" fmla="*/ 0 h 4564504"/>
              <a:gd name="connsiteX1" fmla="*/ 4706792 w 5285232"/>
              <a:gd name="connsiteY1" fmla="*/ 0 h 4564504"/>
              <a:gd name="connsiteX2" fmla="*/ 5285232 w 5285232"/>
              <a:gd name="connsiteY2" fmla="*/ 578440 h 4564504"/>
              <a:gd name="connsiteX3" fmla="*/ 5285232 w 5285232"/>
              <a:gd name="connsiteY3" fmla="*/ 4564504 h 4564504"/>
              <a:gd name="connsiteX4" fmla="*/ 0 w 5285232"/>
              <a:gd name="connsiteY4" fmla="*/ 4564504 h 4564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232" h="4564504">
                <a:moveTo>
                  <a:pt x="0" y="0"/>
                </a:moveTo>
                <a:lnTo>
                  <a:pt x="4706792" y="0"/>
                </a:lnTo>
                <a:cubicBezTo>
                  <a:pt x="5026256" y="0"/>
                  <a:pt x="5285232" y="258976"/>
                  <a:pt x="5285232" y="578440"/>
                </a:cubicBezTo>
                <a:lnTo>
                  <a:pt x="5285232" y="4564504"/>
                </a:lnTo>
                <a:lnTo>
                  <a:pt x="0" y="4564504"/>
                </a:lnTo>
                <a:close/>
              </a:path>
            </a:pathLst>
          </a:custGeom>
          <a:blipFill>
            <a:blip r:embed="rId4" cstate="screen">
              <a:extLst>
                <a:ext uri="{28A0092B-C50C-407E-A947-70E740481C1C}">
                  <a14:useLocalDpi xmlns:a14="http://schemas.microsoft.com/office/drawing/2010/main"/>
                </a:ext>
              </a:extLst>
            </a:blip>
            <a:stretch>
              <a:fillRect/>
            </a:stretch>
          </a:blipFill>
        </p:spPr>
      </p:pic>
    </p:spTree>
    <p:extLst>
      <p:ext uri="{BB962C8B-B14F-4D97-AF65-F5344CB8AC3E}">
        <p14:creationId xmlns:p14="http://schemas.microsoft.com/office/powerpoint/2010/main" val="136369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A2780C-38EA-133D-3BED-3A2A85ECEFF6}"/>
              </a:ext>
            </a:extLst>
          </p:cNvPr>
          <p:cNvSpPr/>
          <p:nvPr/>
        </p:nvSpPr>
        <p:spPr>
          <a:xfrm>
            <a:off x="6259015" y="1093250"/>
            <a:ext cx="3133839" cy="4907393"/>
          </a:xfrm>
          <a:prstGeom prst="rect">
            <a:avLst/>
          </a:prstGeom>
          <a:gradFill flip="none" rotWithShape="1">
            <a:gsLst>
              <a:gs pos="11000">
                <a:schemeClr val="bg1"/>
              </a:gs>
              <a:gs pos="50000">
                <a:schemeClr val="accent1">
                  <a:lumMod val="45000"/>
                  <a:lumOff val="55000"/>
                </a:schemeClr>
              </a:gs>
              <a:gs pos="100000">
                <a:schemeClr val="accent1">
                  <a:lumMod val="45000"/>
                  <a:lumOff val="55000"/>
                </a:schemeClr>
              </a:gs>
            </a:gsLst>
            <a:lin ang="0" scaled="1"/>
            <a:tileRect/>
          </a:gradFill>
          <a:ln>
            <a:noFill/>
          </a:ln>
          <a:effectLst>
            <a:glow rad="12700">
              <a:schemeClr val="accent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CCE3D09-6F45-F088-5C49-FED58A733ADA}"/>
              </a:ext>
            </a:extLst>
          </p:cNvPr>
          <p:cNvSpPr/>
          <p:nvPr/>
        </p:nvSpPr>
        <p:spPr>
          <a:xfrm rot="10800000">
            <a:off x="3131446" y="1097002"/>
            <a:ext cx="3133839" cy="4907393"/>
          </a:xfrm>
          <a:prstGeom prst="rect">
            <a:avLst/>
          </a:prstGeom>
          <a:gradFill flip="none" rotWithShape="1">
            <a:gsLst>
              <a:gs pos="53000">
                <a:schemeClr val="bg1"/>
              </a:gs>
              <a:gs pos="74000">
                <a:schemeClr val="accent6">
                  <a:lumMod val="20000"/>
                  <a:lumOff val="80000"/>
                </a:schemeClr>
              </a:gs>
              <a:gs pos="100000">
                <a:schemeClr val="accent6">
                  <a:lumMod val="20000"/>
                  <a:lumOff val="80000"/>
                </a:schemeClr>
              </a:gs>
            </a:gsLst>
            <a:lin ang="0" scaled="1"/>
            <a:tileRect/>
          </a:gradFill>
          <a:ln>
            <a:noFill/>
          </a:ln>
          <a:effectLst>
            <a:glow rad="12700">
              <a:schemeClr val="accent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z</a:t>
            </a:r>
          </a:p>
        </p:txBody>
      </p:sp>
      <p:sp>
        <p:nvSpPr>
          <p:cNvPr id="2" name="Title 1">
            <a:extLst>
              <a:ext uri="{FF2B5EF4-FFF2-40B4-BE49-F238E27FC236}">
                <a16:creationId xmlns:a16="http://schemas.microsoft.com/office/drawing/2014/main" id="{00ACBA5F-99ED-8369-2517-33F7937E9DBC}"/>
              </a:ext>
            </a:extLst>
          </p:cNvPr>
          <p:cNvSpPr>
            <a:spLocks noGrp="1"/>
          </p:cNvSpPr>
          <p:nvPr>
            <p:ph type="title"/>
          </p:nvPr>
        </p:nvSpPr>
        <p:spPr/>
        <p:txBody>
          <a:bodyPr/>
          <a:lstStyle/>
          <a:p>
            <a:r>
              <a:rPr lang="en-US" dirty="0"/>
              <a:t>But where do you fit in?</a:t>
            </a:r>
          </a:p>
        </p:txBody>
      </p:sp>
      <p:cxnSp>
        <p:nvCxnSpPr>
          <p:cNvPr id="5" name="Straight Connector 4">
            <a:extLst>
              <a:ext uri="{FF2B5EF4-FFF2-40B4-BE49-F238E27FC236}">
                <a16:creationId xmlns:a16="http://schemas.microsoft.com/office/drawing/2014/main" id="{DC599FA1-6ED7-F72A-C5CF-29E0567D313D}"/>
              </a:ext>
            </a:extLst>
          </p:cNvPr>
          <p:cNvCxnSpPr>
            <a:cxnSpLocks/>
            <a:stCxn id="13" idx="2"/>
            <a:endCxn id="12" idx="0"/>
          </p:cNvCxnSpPr>
          <p:nvPr/>
        </p:nvCxnSpPr>
        <p:spPr>
          <a:xfrm>
            <a:off x="6259015" y="1107549"/>
            <a:ext cx="0" cy="489971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44B822A-1F26-F999-96DE-A39C83DA82D7}"/>
              </a:ext>
            </a:extLst>
          </p:cNvPr>
          <p:cNvCxnSpPr>
            <a:cxnSpLocks/>
            <a:stCxn id="15" idx="3"/>
            <a:endCxn id="14" idx="3"/>
          </p:cNvCxnSpPr>
          <p:nvPr/>
        </p:nvCxnSpPr>
        <p:spPr>
          <a:xfrm flipV="1">
            <a:off x="3131446" y="3546947"/>
            <a:ext cx="6261408" cy="3751"/>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EDFCAA1-DCCE-AB98-7907-CB94A56E8E8B}"/>
              </a:ext>
            </a:extLst>
          </p:cNvPr>
          <p:cNvSpPr txBox="1"/>
          <p:nvPr/>
        </p:nvSpPr>
        <p:spPr>
          <a:xfrm>
            <a:off x="2137632" y="3738621"/>
            <a:ext cx="914400" cy="277793"/>
          </a:xfrm>
          <a:prstGeom prst="rect">
            <a:avLst/>
          </a:prstGeom>
          <a:noFill/>
        </p:spPr>
        <p:txBody>
          <a:bodyPr wrap="none" lIns="0" tIns="0" rIns="0" bIns="0" rtlCol="0">
            <a:noAutofit/>
          </a:bodyPr>
          <a:lstStyle/>
          <a:p>
            <a:pPr algn="ctr"/>
            <a:r>
              <a:rPr lang="en-US" sz="2000" b="1" dirty="0">
                <a:solidFill>
                  <a:schemeClr val="accent1"/>
                </a:solidFill>
              </a:rPr>
              <a:t>Required</a:t>
            </a:r>
          </a:p>
        </p:txBody>
      </p:sp>
      <p:sp>
        <p:nvSpPr>
          <p:cNvPr id="11" name="TextBox 10">
            <a:extLst>
              <a:ext uri="{FF2B5EF4-FFF2-40B4-BE49-F238E27FC236}">
                <a16:creationId xmlns:a16="http://schemas.microsoft.com/office/drawing/2014/main" id="{08AF9821-2BC6-4465-04A7-7711BAA3B048}"/>
              </a:ext>
            </a:extLst>
          </p:cNvPr>
          <p:cNvSpPr txBox="1"/>
          <p:nvPr/>
        </p:nvSpPr>
        <p:spPr>
          <a:xfrm>
            <a:off x="9496990" y="3738621"/>
            <a:ext cx="914400" cy="277793"/>
          </a:xfrm>
          <a:prstGeom prst="rect">
            <a:avLst/>
          </a:prstGeom>
          <a:noFill/>
        </p:spPr>
        <p:txBody>
          <a:bodyPr wrap="none" lIns="0" tIns="0" rIns="0" bIns="0" rtlCol="0">
            <a:noAutofit/>
          </a:bodyPr>
          <a:lstStyle/>
          <a:p>
            <a:pPr algn="ctr"/>
            <a:r>
              <a:rPr lang="en-US" sz="2000" b="1" dirty="0">
                <a:solidFill>
                  <a:schemeClr val="accent1"/>
                </a:solidFill>
              </a:rPr>
              <a:t>Voluntary</a:t>
            </a:r>
          </a:p>
        </p:txBody>
      </p:sp>
      <p:sp>
        <p:nvSpPr>
          <p:cNvPr id="12" name="TextBox 11">
            <a:extLst>
              <a:ext uri="{FF2B5EF4-FFF2-40B4-BE49-F238E27FC236}">
                <a16:creationId xmlns:a16="http://schemas.microsoft.com/office/drawing/2014/main" id="{683F9C8A-F557-9625-5D35-219A6EDD0990}"/>
              </a:ext>
            </a:extLst>
          </p:cNvPr>
          <p:cNvSpPr txBox="1"/>
          <p:nvPr/>
        </p:nvSpPr>
        <p:spPr>
          <a:xfrm>
            <a:off x="5801815" y="6007259"/>
            <a:ext cx="914400" cy="277793"/>
          </a:xfrm>
          <a:prstGeom prst="rect">
            <a:avLst/>
          </a:prstGeom>
          <a:noFill/>
        </p:spPr>
        <p:txBody>
          <a:bodyPr wrap="none" lIns="0" tIns="0" rIns="0" bIns="0" rtlCol="0">
            <a:noAutofit/>
          </a:bodyPr>
          <a:lstStyle/>
          <a:p>
            <a:pPr algn="ctr"/>
            <a:r>
              <a:rPr lang="en-US" sz="2000" b="1" dirty="0">
                <a:solidFill>
                  <a:schemeClr val="accent1"/>
                </a:solidFill>
              </a:rPr>
              <a:t>Hardware</a:t>
            </a:r>
          </a:p>
        </p:txBody>
      </p:sp>
      <p:sp>
        <p:nvSpPr>
          <p:cNvPr id="13" name="TextBox 12">
            <a:extLst>
              <a:ext uri="{FF2B5EF4-FFF2-40B4-BE49-F238E27FC236}">
                <a16:creationId xmlns:a16="http://schemas.microsoft.com/office/drawing/2014/main" id="{92B43BAB-D419-1DBB-2D93-F56E98AF8DD1}"/>
              </a:ext>
            </a:extLst>
          </p:cNvPr>
          <p:cNvSpPr txBox="1"/>
          <p:nvPr/>
        </p:nvSpPr>
        <p:spPr>
          <a:xfrm>
            <a:off x="5801815" y="829756"/>
            <a:ext cx="914400" cy="277793"/>
          </a:xfrm>
          <a:prstGeom prst="rect">
            <a:avLst/>
          </a:prstGeom>
          <a:noFill/>
        </p:spPr>
        <p:txBody>
          <a:bodyPr wrap="none" lIns="0" tIns="0" rIns="0" bIns="0" rtlCol="0">
            <a:noAutofit/>
          </a:bodyPr>
          <a:lstStyle/>
          <a:p>
            <a:pPr algn="ctr"/>
            <a:r>
              <a:rPr lang="en-US" sz="2000" b="1" dirty="0">
                <a:solidFill>
                  <a:schemeClr val="accent1"/>
                </a:solidFill>
              </a:rPr>
              <a:t>Software</a:t>
            </a:r>
          </a:p>
        </p:txBody>
      </p:sp>
      <p:sp>
        <p:nvSpPr>
          <p:cNvPr id="16" name="TextBox 15">
            <a:extLst>
              <a:ext uri="{FF2B5EF4-FFF2-40B4-BE49-F238E27FC236}">
                <a16:creationId xmlns:a16="http://schemas.microsoft.com/office/drawing/2014/main" id="{97FD8FBF-9BDD-237D-81F0-9660FC736B93}"/>
              </a:ext>
            </a:extLst>
          </p:cNvPr>
          <p:cNvSpPr txBox="1"/>
          <p:nvPr/>
        </p:nvSpPr>
        <p:spPr>
          <a:xfrm>
            <a:off x="8348243" y="1126141"/>
            <a:ext cx="914400" cy="709446"/>
          </a:xfrm>
          <a:prstGeom prst="rect">
            <a:avLst/>
          </a:prstGeom>
          <a:noFill/>
        </p:spPr>
        <p:txBody>
          <a:bodyPr wrap="none" lIns="0" tIns="0" rIns="0" bIns="0" rtlCol="0">
            <a:noAutofit/>
          </a:bodyPr>
          <a:lstStyle/>
          <a:p>
            <a:pPr algn="ctr"/>
            <a:r>
              <a:rPr lang="en-US" sz="1600" b="1" dirty="0">
                <a:solidFill>
                  <a:schemeClr val="tx2"/>
                </a:solidFill>
              </a:rPr>
              <a:t>Strategic </a:t>
            </a:r>
          </a:p>
          <a:p>
            <a:pPr algn="ctr"/>
            <a:r>
              <a:rPr lang="en-US" sz="1600" b="1" dirty="0">
                <a:solidFill>
                  <a:schemeClr val="tx2"/>
                </a:solidFill>
              </a:rPr>
              <a:t>Competitive </a:t>
            </a:r>
          </a:p>
          <a:p>
            <a:pPr algn="ctr"/>
            <a:r>
              <a:rPr lang="en-US" sz="1600" b="1" dirty="0">
                <a:solidFill>
                  <a:schemeClr val="tx2"/>
                </a:solidFill>
              </a:rPr>
              <a:t>Advantage</a:t>
            </a:r>
          </a:p>
        </p:txBody>
      </p:sp>
      <p:sp>
        <p:nvSpPr>
          <p:cNvPr id="17" name="TextBox 16">
            <a:extLst>
              <a:ext uri="{FF2B5EF4-FFF2-40B4-BE49-F238E27FC236}">
                <a16:creationId xmlns:a16="http://schemas.microsoft.com/office/drawing/2014/main" id="{59BCFD7D-14F3-8BEE-9999-68B89CF3FE36}"/>
              </a:ext>
            </a:extLst>
          </p:cNvPr>
          <p:cNvSpPr txBox="1"/>
          <p:nvPr/>
        </p:nvSpPr>
        <p:spPr>
          <a:xfrm>
            <a:off x="8348243" y="5145407"/>
            <a:ext cx="914400" cy="709446"/>
          </a:xfrm>
          <a:prstGeom prst="rect">
            <a:avLst/>
          </a:prstGeom>
          <a:noFill/>
        </p:spPr>
        <p:txBody>
          <a:bodyPr wrap="none" lIns="0" tIns="0" rIns="0" bIns="0" rtlCol="0">
            <a:noAutofit/>
          </a:bodyPr>
          <a:lstStyle/>
          <a:p>
            <a:pPr algn="ctr"/>
            <a:r>
              <a:rPr lang="en-US" sz="1600" b="1" dirty="0">
                <a:solidFill>
                  <a:schemeClr val="tx2"/>
                </a:solidFill>
              </a:rPr>
              <a:t>Operational </a:t>
            </a:r>
          </a:p>
          <a:p>
            <a:pPr algn="ctr"/>
            <a:r>
              <a:rPr lang="en-US" sz="1600" b="1" dirty="0">
                <a:solidFill>
                  <a:schemeClr val="tx2"/>
                </a:solidFill>
              </a:rPr>
              <a:t>Competitive </a:t>
            </a:r>
          </a:p>
          <a:p>
            <a:pPr algn="ctr"/>
            <a:r>
              <a:rPr lang="en-US" sz="1600" b="1" dirty="0">
                <a:solidFill>
                  <a:schemeClr val="tx2"/>
                </a:solidFill>
              </a:rPr>
              <a:t>Advantage</a:t>
            </a:r>
          </a:p>
        </p:txBody>
      </p:sp>
      <p:pic>
        <p:nvPicPr>
          <p:cNvPr id="24" name="Graphic 23" descr="Excavator with solid fill">
            <a:extLst>
              <a:ext uri="{FF2B5EF4-FFF2-40B4-BE49-F238E27FC236}">
                <a16:creationId xmlns:a16="http://schemas.microsoft.com/office/drawing/2014/main" id="{35D7051D-BBA9-3347-C825-A2A5CAE49D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38401" y="5145407"/>
            <a:ext cx="914400" cy="914400"/>
          </a:xfrm>
          <a:prstGeom prst="rect">
            <a:avLst/>
          </a:prstGeom>
        </p:spPr>
      </p:pic>
      <p:pic>
        <p:nvPicPr>
          <p:cNvPr id="26" name="Graphic 25" descr="Online Network with solid fill">
            <a:extLst>
              <a:ext uri="{FF2B5EF4-FFF2-40B4-BE49-F238E27FC236}">
                <a16:creationId xmlns:a16="http://schemas.microsoft.com/office/drawing/2014/main" id="{6E63C2AB-514E-DAF1-EA40-1005B52889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55164" y="1110720"/>
            <a:ext cx="800787" cy="800787"/>
          </a:xfrm>
          <a:prstGeom prst="rect">
            <a:avLst/>
          </a:prstGeom>
        </p:spPr>
      </p:pic>
      <p:pic>
        <p:nvPicPr>
          <p:cNvPr id="30" name="Graphic 29" descr="Police female with solid fill">
            <a:extLst>
              <a:ext uri="{FF2B5EF4-FFF2-40B4-BE49-F238E27FC236}">
                <a16:creationId xmlns:a16="http://schemas.microsoft.com/office/drawing/2014/main" id="{DF1DF851-A130-5772-0C3E-C468B9E865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60278" y="3081189"/>
            <a:ext cx="657432" cy="657432"/>
          </a:xfrm>
          <a:prstGeom prst="rect">
            <a:avLst/>
          </a:prstGeom>
        </p:spPr>
      </p:pic>
      <p:pic>
        <p:nvPicPr>
          <p:cNvPr id="32" name="Graphic 31" descr="Chess pieces with solid fill">
            <a:extLst>
              <a:ext uri="{FF2B5EF4-FFF2-40B4-BE49-F238E27FC236}">
                <a16:creationId xmlns:a16="http://schemas.microsoft.com/office/drawing/2014/main" id="{5FDA592F-81CD-EF29-5CAD-247B3C68229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01574" y="3115215"/>
            <a:ext cx="696960" cy="696960"/>
          </a:xfrm>
          <a:prstGeom prst="rect">
            <a:avLst/>
          </a:prstGeom>
        </p:spPr>
      </p:pic>
    </p:spTree>
    <p:extLst>
      <p:ext uri="{BB962C8B-B14F-4D97-AF65-F5344CB8AC3E}">
        <p14:creationId xmlns:p14="http://schemas.microsoft.com/office/powerpoint/2010/main" val="286510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9" grpId="0"/>
      <p:bldP spid="11" grpId="0"/>
      <p:bldP spid="12" grpId="0"/>
      <p:bldP spid="13"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F38FC1B-FBD2-7813-5C4B-1CD1E250923F}"/>
              </a:ext>
            </a:extLst>
          </p:cNvPr>
          <p:cNvSpPr>
            <a:spLocks noGrp="1"/>
          </p:cNvSpPr>
          <p:nvPr>
            <p:ph type="subTitle" idx="1"/>
          </p:nvPr>
        </p:nvSpPr>
        <p:spPr>
          <a:xfrm>
            <a:off x="886574" y="4863855"/>
            <a:ext cx="7524818" cy="369332"/>
          </a:xfrm>
        </p:spPr>
        <p:txBody>
          <a:bodyPr/>
          <a:lstStyle/>
          <a:p>
            <a:r>
              <a:rPr lang="en-US" b="1" dirty="0"/>
              <a:t>Conclusion: Change Expectations</a:t>
            </a:r>
          </a:p>
        </p:txBody>
      </p:sp>
      <p:graphicFrame>
        <p:nvGraphicFramePr>
          <p:cNvPr id="4" name="Content Placeholder 4">
            <a:extLst>
              <a:ext uri="{FF2B5EF4-FFF2-40B4-BE49-F238E27FC236}">
                <a16:creationId xmlns:a16="http://schemas.microsoft.com/office/drawing/2014/main" id="{E0B11AC0-B869-1E5C-945A-9843A4ABE87A}"/>
              </a:ext>
            </a:extLst>
          </p:cNvPr>
          <p:cNvGraphicFramePr>
            <a:graphicFrameLocks/>
          </p:cNvGraphicFramePr>
          <p:nvPr>
            <p:extLst>
              <p:ext uri="{D42A27DB-BD31-4B8C-83A1-F6EECF244321}">
                <p14:modId xmlns:p14="http://schemas.microsoft.com/office/powerpoint/2010/main" val="3522946050"/>
              </p:ext>
            </p:extLst>
          </p:nvPr>
        </p:nvGraphicFramePr>
        <p:xfrm>
          <a:off x="886574" y="2202345"/>
          <a:ext cx="7737676" cy="2453310"/>
        </p:xfrm>
        <a:graphic>
          <a:graphicData uri="http://schemas.openxmlformats.org/drawingml/2006/table">
            <a:tbl>
              <a:tblPr firstRow="1" bandRow="1">
                <a:tableStyleId>{5C22544A-7EE6-4342-B048-85BDC9FD1C3A}</a:tableStyleId>
              </a:tblPr>
              <a:tblGrid>
                <a:gridCol w="2709205">
                  <a:extLst>
                    <a:ext uri="{9D8B030D-6E8A-4147-A177-3AD203B41FA5}">
                      <a16:colId xmlns:a16="http://schemas.microsoft.com/office/drawing/2014/main" val="1942841465"/>
                    </a:ext>
                  </a:extLst>
                </a:gridCol>
                <a:gridCol w="5028471">
                  <a:extLst>
                    <a:ext uri="{9D8B030D-6E8A-4147-A177-3AD203B41FA5}">
                      <a16:colId xmlns:a16="http://schemas.microsoft.com/office/drawing/2014/main" val="2026751718"/>
                    </a:ext>
                  </a:extLst>
                </a:gridCol>
              </a:tblGrid>
              <a:tr h="408885">
                <a:tc>
                  <a:txBody>
                    <a:bodyPr/>
                    <a:lstStyle/>
                    <a:p>
                      <a:pPr marL="0" marR="0">
                        <a:lnSpc>
                          <a:spcPct val="115000"/>
                        </a:lnSpc>
                        <a:spcAft>
                          <a:spcPts val="600"/>
                        </a:spcAft>
                        <a:buNone/>
                      </a:pPr>
                      <a:r>
                        <a:rPr lang="en-US" sz="1800" b="1" kern="100" dirty="0">
                          <a:effectLst/>
                        </a:rPr>
                        <a:t>Area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600"/>
                        </a:spcAft>
                        <a:buNone/>
                      </a:pPr>
                      <a:r>
                        <a:rPr lang="en-US" sz="1800" b="1" kern="100">
                          <a:effectLst/>
                        </a:rPr>
                        <a:t>AI-Driven Requirement</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552507699"/>
                  </a:ext>
                </a:extLst>
              </a:tr>
              <a:tr h="408885">
                <a:tc>
                  <a:txBody>
                    <a:bodyPr/>
                    <a:lstStyle/>
                    <a:p>
                      <a:pPr marL="0" marR="0">
                        <a:lnSpc>
                          <a:spcPct val="115000"/>
                        </a:lnSpc>
                        <a:spcAft>
                          <a:spcPts val="600"/>
                        </a:spcAft>
                        <a:buNone/>
                      </a:pPr>
                      <a:r>
                        <a:rPr lang="en-US" sz="1800" kern="100" dirty="0">
                          <a:effectLst/>
                        </a:rPr>
                        <a:t>Data Deliverables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600"/>
                        </a:spcAft>
                        <a:buNone/>
                      </a:pPr>
                      <a:r>
                        <a:rPr lang="en-US" sz="1800" kern="100">
                          <a:effectLst/>
                        </a:rPr>
                        <a:t>Real-time logs, digital models, EPDs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304761763"/>
                  </a:ext>
                </a:extLst>
              </a:tr>
              <a:tr h="408885">
                <a:tc>
                  <a:txBody>
                    <a:bodyPr/>
                    <a:lstStyle/>
                    <a:p>
                      <a:pPr marL="0" marR="0">
                        <a:lnSpc>
                          <a:spcPct val="115000"/>
                        </a:lnSpc>
                        <a:spcAft>
                          <a:spcPts val="600"/>
                        </a:spcAft>
                        <a:buNone/>
                      </a:pPr>
                      <a:r>
                        <a:rPr lang="en-US" sz="1800" kern="100" dirty="0">
                          <a:effectLst/>
                        </a:rPr>
                        <a:t>Equipment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600"/>
                        </a:spcAft>
                        <a:buNone/>
                      </a:pPr>
                      <a:r>
                        <a:rPr lang="en-US" sz="1800" kern="100" dirty="0">
                          <a:effectLst/>
                        </a:rPr>
                        <a:t>Smart rollers, guided pavers, drones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208193484"/>
                  </a:ext>
                </a:extLst>
              </a:tr>
              <a:tr h="408885">
                <a:tc>
                  <a:txBody>
                    <a:bodyPr/>
                    <a:lstStyle/>
                    <a:p>
                      <a:pPr marL="0" marR="0">
                        <a:lnSpc>
                          <a:spcPct val="115000"/>
                        </a:lnSpc>
                        <a:spcAft>
                          <a:spcPts val="600"/>
                        </a:spcAft>
                        <a:buNone/>
                      </a:pPr>
                      <a:r>
                        <a:rPr lang="en-US" sz="1800" kern="100" dirty="0">
                          <a:effectLst/>
                        </a:rPr>
                        <a:t>Quality Control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600"/>
                        </a:spcAft>
                        <a:buNone/>
                      </a:pPr>
                      <a:r>
                        <a:rPr lang="en-US" sz="1800" kern="100" dirty="0">
                          <a:effectLst/>
                        </a:rPr>
                        <a:t>Intelligent compaction, automated QC/QA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588910097"/>
                  </a:ext>
                </a:extLst>
              </a:tr>
              <a:tr h="408885">
                <a:tc>
                  <a:txBody>
                    <a:bodyPr/>
                    <a:lstStyle/>
                    <a:p>
                      <a:pPr marL="0" marR="0">
                        <a:lnSpc>
                          <a:spcPct val="115000"/>
                        </a:lnSpc>
                        <a:spcAft>
                          <a:spcPts val="600"/>
                        </a:spcAft>
                        <a:buNone/>
                      </a:pPr>
                      <a:r>
                        <a:rPr lang="en-US" sz="1800" kern="100">
                          <a:effectLst/>
                        </a:rPr>
                        <a:t>Project Management</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600"/>
                        </a:spcAft>
                        <a:buNone/>
                      </a:pPr>
                      <a:r>
                        <a:rPr lang="en-US" sz="1800" kern="100">
                          <a:effectLst/>
                        </a:rPr>
                        <a:t>AI scheduling, remote inspection</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981379363"/>
                  </a:ext>
                </a:extLst>
              </a:tr>
              <a:tr h="408885">
                <a:tc>
                  <a:txBody>
                    <a:bodyPr/>
                    <a:lstStyle/>
                    <a:p>
                      <a:pPr marL="0" marR="0">
                        <a:lnSpc>
                          <a:spcPct val="115000"/>
                        </a:lnSpc>
                        <a:spcAft>
                          <a:spcPts val="600"/>
                        </a:spcAft>
                        <a:buNone/>
                      </a:pPr>
                      <a:r>
                        <a:rPr lang="en-US" sz="1800" kern="100">
                          <a:effectLst/>
                        </a:rPr>
                        <a:t>Safety</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marL="0" marR="0">
                        <a:lnSpc>
                          <a:spcPct val="115000"/>
                        </a:lnSpc>
                        <a:spcAft>
                          <a:spcPts val="600"/>
                        </a:spcAft>
                        <a:buNone/>
                      </a:pPr>
                      <a:r>
                        <a:rPr lang="en-US" sz="1800" kern="100" dirty="0">
                          <a:effectLst/>
                        </a:rPr>
                        <a:t>Intrusion detection, AI risk assessments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435980019"/>
                  </a:ext>
                </a:extLst>
              </a:tr>
            </a:tbl>
          </a:graphicData>
        </a:graphic>
      </p:graphicFrame>
    </p:spTree>
    <p:extLst>
      <p:ext uri="{BB962C8B-B14F-4D97-AF65-F5344CB8AC3E}">
        <p14:creationId xmlns:p14="http://schemas.microsoft.com/office/powerpoint/2010/main" val="421762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EC30831-A3A0-7D5F-43EF-2605CE36C0C3}"/>
              </a:ext>
            </a:extLst>
          </p:cNvPr>
          <p:cNvGrpSpPr/>
          <p:nvPr/>
        </p:nvGrpSpPr>
        <p:grpSpPr>
          <a:xfrm>
            <a:off x="1020567" y="2090057"/>
            <a:ext cx="9807090" cy="4044042"/>
            <a:chOff x="-28575" y="1898650"/>
            <a:chExt cx="9956800" cy="4429126"/>
          </a:xfrm>
          <a:solidFill>
            <a:schemeClr val="tx1">
              <a:lumMod val="75000"/>
              <a:lumOff val="25000"/>
            </a:schemeClr>
          </a:solidFill>
        </p:grpSpPr>
        <p:sp>
          <p:nvSpPr>
            <p:cNvPr id="8" name="Freeform 5">
              <a:extLst>
                <a:ext uri="{FF2B5EF4-FFF2-40B4-BE49-F238E27FC236}">
                  <a16:creationId xmlns:a16="http://schemas.microsoft.com/office/drawing/2014/main" id="{98A90EAA-F4D8-A45F-8813-D3935BA50619}"/>
                </a:ext>
              </a:extLst>
            </p:cNvPr>
            <p:cNvSpPr>
              <a:spLocks/>
            </p:cNvSpPr>
            <p:nvPr/>
          </p:nvSpPr>
          <p:spPr bwMode="auto">
            <a:xfrm>
              <a:off x="3052763" y="2152650"/>
              <a:ext cx="3460750" cy="3467100"/>
            </a:xfrm>
            <a:custGeom>
              <a:avLst/>
              <a:gdLst>
                <a:gd name="T0" fmla="*/ 522 w 1204"/>
                <a:gd name="T1" fmla="*/ 1077 h 1205"/>
                <a:gd name="T2" fmla="*/ 463 w 1204"/>
                <a:gd name="T3" fmla="*/ 602 h 1205"/>
                <a:gd name="T4" fmla="*/ 692 w 1204"/>
                <a:gd name="T5" fmla="*/ 106 h 1205"/>
                <a:gd name="T6" fmla="*/ 268 w 1204"/>
                <a:gd name="T7" fmla="*/ 0 h 1205"/>
                <a:gd name="T8" fmla="*/ 237 w 1204"/>
                <a:gd name="T9" fmla="*/ 28 h 1205"/>
                <a:gd name="T10" fmla="*/ 616 w 1204"/>
                <a:gd name="T11" fmla="*/ 123 h 1205"/>
                <a:gd name="T12" fmla="*/ 718 w 1204"/>
                <a:gd name="T13" fmla="*/ 427 h 1205"/>
                <a:gd name="T14" fmla="*/ 26 w 1204"/>
                <a:gd name="T15" fmla="*/ 845 h 1205"/>
                <a:gd name="T16" fmla="*/ 475 w 1204"/>
                <a:gd name="T17" fmla="*/ 1205 h 1205"/>
                <a:gd name="T18" fmla="*/ 662 w 1204"/>
                <a:gd name="T19" fmla="*/ 1119 h 1205"/>
                <a:gd name="T20" fmla="*/ 522 w 1204"/>
                <a:gd name="T21" fmla="*/ 1077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4" h="1205">
                  <a:moveTo>
                    <a:pt x="522" y="1077"/>
                  </a:moveTo>
                  <a:cubicBezTo>
                    <a:pt x="0" y="897"/>
                    <a:pt x="260" y="682"/>
                    <a:pt x="463" y="602"/>
                  </a:cubicBezTo>
                  <a:cubicBezTo>
                    <a:pt x="666" y="522"/>
                    <a:pt x="1204" y="330"/>
                    <a:pt x="692" y="106"/>
                  </a:cubicBezTo>
                  <a:cubicBezTo>
                    <a:pt x="692" y="106"/>
                    <a:pt x="513" y="40"/>
                    <a:pt x="268" y="0"/>
                  </a:cubicBezTo>
                  <a:cubicBezTo>
                    <a:pt x="237" y="28"/>
                    <a:pt x="237" y="28"/>
                    <a:pt x="237" y="28"/>
                  </a:cubicBezTo>
                  <a:cubicBezTo>
                    <a:pt x="415" y="59"/>
                    <a:pt x="519" y="90"/>
                    <a:pt x="616" y="123"/>
                  </a:cubicBezTo>
                  <a:cubicBezTo>
                    <a:pt x="774" y="177"/>
                    <a:pt x="930" y="311"/>
                    <a:pt x="718" y="427"/>
                  </a:cubicBezTo>
                  <a:cubicBezTo>
                    <a:pt x="506" y="543"/>
                    <a:pt x="44" y="661"/>
                    <a:pt x="26" y="845"/>
                  </a:cubicBezTo>
                  <a:cubicBezTo>
                    <a:pt x="13" y="972"/>
                    <a:pt x="185" y="1108"/>
                    <a:pt x="475" y="1205"/>
                  </a:cubicBezTo>
                  <a:cubicBezTo>
                    <a:pt x="662" y="1119"/>
                    <a:pt x="662" y="1119"/>
                    <a:pt x="662" y="1119"/>
                  </a:cubicBezTo>
                  <a:cubicBezTo>
                    <a:pt x="613" y="1106"/>
                    <a:pt x="566" y="1092"/>
                    <a:pt x="522" y="10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Calibri"/>
              </a:endParaRPr>
            </a:p>
          </p:txBody>
        </p:sp>
        <p:sp>
          <p:nvSpPr>
            <p:cNvPr id="9" name="Freeform 6">
              <a:extLst>
                <a:ext uri="{FF2B5EF4-FFF2-40B4-BE49-F238E27FC236}">
                  <a16:creationId xmlns:a16="http://schemas.microsoft.com/office/drawing/2014/main" id="{D3725A41-6757-9853-0589-A745BB4FFD85}"/>
                </a:ext>
              </a:extLst>
            </p:cNvPr>
            <p:cNvSpPr>
              <a:spLocks/>
            </p:cNvSpPr>
            <p:nvPr/>
          </p:nvSpPr>
          <p:spPr bwMode="auto">
            <a:xfrm>
              <a:off x="-28575" y="1898650"/>
              <a:ext cx="1481138" cy="87313"/>
            </a:xfrm>
            <a:custGeom>
              <a:avLst/>
              <a:gdLst>
                <a:gd name="T0" fmla="*/ 0 w 515"/>
                <a:gd name="T1" fmla="*/ 2 h 30"/>
                <a:gd name="T2" fmla="*/ 0 w 515"/>
                <a:gd name="T3" fmla="*/ 23 h 30"/>
                <a:gd name="T4" fmla="*/ 504 w 515"/>
                <a:gd name="T5" fmla="*/ 30 h 30"/>
                <a:gd name="T6" fmla="*/ 515 w 515"/>
                <a:gd name="T7" fmla="*/ 18 h 30"/>
                <a:gd name="T8" fmla="*/ 0 w 515"/>
                <a:gd name="T9" fmla="*/ 2 h 30"/>
              </a:gdLst>
              <a:ahLst/>
              <a:cxnLst>
                <a:cxn ang="0">
                  <a:pos x="T0" y="T1"/>
                </a:cxn>
                <a:cxn ang="0">
                  <a:pos x="T2" y="T3"/>
                </a:cxn>
                <a:cxn ang="0">
                  <a:pos x="T4" y="T5"/>
                </a:cxn>
                <a:cxn ang="0">
                  <a:pos x="T6" y="T7"/>
                </a:cxn>
                <a:cxn ang="0">
                  <a:pos x="T8" y="T9"/>
                </a:cxn>
              </a:cxnLst>
              <a:rect l="0" t="0" r="r" b="b"/>
              <a:pathLst>
                <a:path w="515" h="30">
                  <a:moveTo>
                    <a:pt x="0" y="2"/>
                  </a:moveTo>
                  <a:cubicBezTo>
                    <a:pt x="0" y="23"/>
                    <a:pt x="0" y="23"/>
                    <a:pt x="0" y="23"/>
                  </a:cubicBezTo>
                  <a:cubicBezTo>
                    <a:pt x="0" y="23"/>
                    <a:pt x="200" y="14"/>
                    <a:pt x="504" y="30"/>
                  </a:cubicBezTo>
                  <a:cubicBezTo>
                    <a:pt x="515" y="18"/>
                    <a:pt x="515" y="18"/>
                    <a:pt x="515" y="18"/>
                  </a:cubicBezTo>
                  <a:cubicBezTo>
                    <a:pt x="323" y="7"/>
                    <a:pt x="138" y="0"/>
                    <a:pt x="0"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Calibri"/>
              </a:endParaRPr>
            </a:p>
          </p:txBody>
        </p:sp>
        <p:sp>
          <p:nvSpPr>
            <p:cNvPr id="10" name="Freeform 7">
              <a:extLst>
                <a:ext uri="{FF2B5EF4-FFF2-40B4-BE49-F238E27FC236}">
                  <a16:creationId xmlns:a16="http://schemas.microsoft.com/office/drawing/2014/main" id="{A723E208-3B85-8064-A9A6-939B0F554BE5}"/>
                </a:ext>
              </a:extLst>
            </p:cNvPr>
            <p:cNvSpPr>
              <a:spLocks/>
            </p:cNvSpPr>
            <p:nvPr/>
          </p:nvSpPr>
          <p:spPr bwMode="auto">
            <a:xfrm>
              <a:off x="1581150" y="1958975"/>
              <a:ext cx="2084388" cy="247650"/>
            </a:xfrm>
            <a:custGeom>
              <a:avLst/>
              <a:gdLst>
                <a:gd name="T0" fmla="*/ 595 w 725"/>
                <a:gd name="T1" fmla="*/ 43 h 86"/>
                <a:gd name="T2" fmla="*/ 13 w 725"/>
                <a:gd name="T3" fmla="*/ 0 h 86"/>
                <a:gd name="T4" fmla="*/ 0 w 725"/>
                <a:gd name="T5" fmla="*/ 12 h 86"/>
                <a:gd name="T6" fmla="*/ 298 w 725"/>
                <a:gd name="T7" fmla="*/ 36 h 86"/>
                <a:gd name="T8" fmla="*/ 695 w 725"/>
                <a:gd name="T9" fmla="*/ 86 h 86"/>
                <a:gd name="T10" fmla="*/ 725 w 725"/>
                <a:gd name="T11" fmla="*/ 58 h 86"/>
                <a:gd name="T12" fmla="*/ 595 w 725"/>
                <a:gd name="T13" fmla="*/ 43 h 86"/>
              </a:gdLst>
              <a:ahLst/>
              <a:cxnLst>
                <a:cxn ang="0">
                  <a:pos x="T0" y="T1"/>
                </a:cxn>
                <a:cxn ang="0">
                  <a:pos x="T2" y="T3"/>
                </a:cxn>
                <a:cxn ang="0">
                  <a:pos x="T4" y="T5"/>
                </a:cxn>
                <a:cxn ang="0">
                  <a:pos x="T6" y="T7"/>
                </a:cxn>
                <a:cxn ang="0">
                  <a:pos x="T8" y="T9"/>
                </a:cxn>
                <a:cxn ang="0">
                  <a:pos x="T10" y="T11"/>
                </a:cxn>
                <a:cxn ang="0">
                  <a:pos x="T12" y="T13"/>
                </a:cxn>
              </a:cxnLst>
              <a:rect l="0" t="0" r="r" b="b"/>
              <a:pathLst>
                <a:path w="725" h="86">
                  <a:moveTo>
                    <a:pt x="595" y="43"/>
                  </a:moveTo>
                  <a:cubicBezTo>
                    <a:pt x="430" y="28"/>
                    <a:pt x="220" y="12"/>
                    <a:pt x="13" y="0"/>
                  </a:cubicBezTo>
                  <a:cubicBezTo>
                    <a:pt x="0" y="12"/>
                    <a:pt x="0" y="12"/>
                    <a:pt x="0" y="12"/>
                  </a:cubicBezTo>
                  <a:cubicBezTo>
                    <a:pt x="92" y="18"/>
                    <a:pt x="192" y="25"/>
                    <a:pt x="298" y="36"/>
                  </a:cubicBezTo>
                  <a:cubicBezTo>
                    <a:pt x="461" y="53"/>
                    <a:pt x="590" y="69"/>
                    <a:pt x="695" y="86"/>
                  </a:cubicBezTo>
                  <a:cubicBezTo>
                    <a:pt x="725" y="58"/>
                    <a:pt x="725" y="58"/>
                    <a:pt x="725" y="58"/>
                  </a:cubicBezTo>
                  <a:cubicBezTo>
                    <a:pt x="683" y="52"/>
                    <a:pt x="639" y="47"/>
                    <a:pt x="595" y="4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Calibri"/>
              </a:endParaRPr>
            </a:p>
          </p:txBody>
        </p:sp>
        <p:sp>
          <p:nvSpPr>
            <p:cNvPr id="11" name="Freeform 8">
              <a:extLst>
                <a:ext uri="{FF2B5EF4-FFF2-40B4-BE49-F238E27FC236}">
                  <a16:creationId xmlns:a16="http://schemas.microsoft.com/office/drawing/2014/main" id="{899AE49E-A51B-F6DE-5141-16B84705CB6F}"/>
                </a:ext>
              </a:extLst>
            </p:cNvPr>
            <p:cNvSpPr>
              <a:spLocks/>
            </p:cNvSpPr>
            <p:nvPr/>
          </p:nvSpPr>
          <p:spPr bwMode="auto">
            <a:xfrm>
              <a:off x="4826000" y="5472113"/>
              <a:ext cx="5102225" cy="855663"/>
            </a:xfrm>
            <a:custGeom>
              <a:avLst/>
              <a:gdLst>
                <a:gd name="T0" fmla="*/ 1775 w 1775"/>
                <a:gd name="T1" fmla="*/ 213 h 297"/>
                <a:gd name="T2" fmla="*/ 1443 w 1775"/>
                <a:gd name="T3" fmla="*/ 57 h 297"/>
                <a:gd name="T4" fmla="*/ 1397 w 1775"/>
                <a:gd name="T5" fmla="*/ 95 h 297"/>
                <a:gd name="T6" fmla="*/ 205 w 1775"/>
                <a:gd name="T7" fmla="*/ 0 h 297"/>
                <a:gd name="T8" fmla="*/ 0 w 1775"/>
                <a:gd name="T9" fmla="*/ 93 h 297"/>
                <a:gd name="T10" fmla="*/ 309 w 1775"/>
                <a:gd name="T11" fmla="*/ 153 h 297"/>
                <a:gd name="T12" fmla="*/ 1225 w 1775"/>
                <a:gd name="T13" fmla="*/ 235 h 297"/>
                <a:gd name="T14" fmla="*/ 1153 w 1775"/>
                <a:gd name="T15" fmla="*/ 297 h 297"/>
                <a:gd name="T16" fmla="*/ 1775 w 1775"/>
                <a:gd name="T17" fmla="*/ 213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5" h="297">
                  <a:moveTo>
                    <a:pt x="1775" y="213"/>
                  </a:moveTo>
                  <a:cubicBezTo>
                    <a:pt x="1443" y="57"/>
                    <a:pt x="1443" y="57"/>
                    <a:pt x="1443" y="57"/>
                  </a:cubicBezTo>
                  <a:cubicBezTo>
                    <a:pt x="1397" y="95"/>
                    <a:pt x="1397" y="95"/>
                    <a:pt x="1397" y="95"/>
                  </a:cubicBezTo>
                  <a:cubicBezTo>
                    <a:pt x="1397" y="95"/>
                    <a:pt x="730" y="100"/>
                    <a:pt x="205" y="0"/>
                  </a:cubicBezTo>
                  <a:cubicBezTo>
                    <a:pt x="0" y="93"/>
                    <a:pt x="0" y="93"/>
                    <a:pt x="0" y="93"/>
                  </a:cubicBezTo>
                  <a:cubicBezTo>
                    <a:pt x="95" y="117"/>
                    <a:pt x="198" y="138"/>
                    <a:pt x="309" y="153"/>
                  </a:cubicBezTo>
                  <a:cubicBezTo>
                    <a:pt x="859" y="229"/>
                    <a:pt x="1225" y="235"/>
                    <a:pt x="1225" y="235"/>
                  </a:cubicBezTo>
                  <a:cubicBezTo>
                    <a:pt x="1153" y="297"/>
                    <a:pt x="1153" y="297"/>
                    <a:pt x="1153" y="297"/>
                  </a:cubicBezTo>
                  <a:lnTo>
                    <a:pt x="1775" y="21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Calibri"/>
              </a:endParaRPr>
            </a:p>
          </p:txBody>
        </p:sp>
      </p:grpSp>
      <p:grpSp>
        <p:nvGrpSpPr>
          <p:cNvPr id="12" name="Group 11">
            <a:extLst>
              <a:ext uri="{FF2B5EF4-FFF2-40B4-BE49-F238E27FC236}">
                <a16:creationId xmlns:a16="http://schemas.microsoft.com/office/drawing/2014/main" id="{4D995462-293D-7653-BC58-8AD7AD2555C3}"/>
              </a:ext>
            </a:extLst>
          </p:cNvPr>
          <p:cNvGrpSpPr/>
          <p:nvPr/>
        </p:nvGrpSpPr>
        <p:grpSpPr>
          <a:xfrm>
            <a:off x="562922" y="624190"/>
            <a:ext cx="1022999" cy="1466789"/>
            <a:chOff x="6285507" y="4056652"/>
            <a:chExt cx="1361612" cy="1952296"/>
          </a:xfrm>
        </p:grpSpPr>
        <p:grpSp>
          <p:nvGrpSpPr>
            <p:cNvPr id="13" name="Group 12">
              <a:extLst>
                <a:ext uri="{FF2B5EF4-FFF2-40B4-BE49-F238E27FC236}">
                  <a16:creationId xmlns:a16="http://schemas.microsoft.com/office/drawing/2014/main" id="{4820CA96-FF28-B626-D6C6-CEDA49FD60AD}"/>
                </a:ext>
              </a:extLst>
            </p:cNvPr>
            <p:cNvGrpSpPr/>
            <p:nvPr/>
          </p:nvGrpSpPr>
          <p:grpSpPr>
            <a:xfrm>
              <a:off x="6285507" y="4056652"/>
              <a:ext cx="1361612" cy="1952296"/>
              <a:chOff x="5808789" y="2272281"/>
              <a:chExt cx="1993536" cy="2858355"/>
            </a:xfrm>
          </p:grpSpPr>
          <p:sp>
            <p:nvSpPr>
              <p:cNvPr id="15" name="Rectangle 14">
                <a:extLst>
                  <a:ext uri="{FF2B5EF4-FFF2-40B4-BE49-F238E27FC236}">
                    <a16:creationId xmlns:a16="http://schemas.microsoft.com/office/drawing/2014/main" id="{38194425-CBE3-BD39-7CAF-EFA6AA700F34}"/>
                  </a:ext>
                </a:extLst>
              </p:cNvPr>
              <p:cNvSpPr/>
              <p:nvPr/>
            </p:nvSpPr>
            <p:spPr>
              <a:xfrm>
                <a:off x="6718887" y="4188899"/>
                <a:ext cx="191914" cy="941737"/>
              </a:xfrm>
              <a:prstGeom prst="rect">
                <a:avLst/>
              </a:prstGeom>
              <a:gradFill>
                <a:gsLst>
                  <a:gs pos="0">
                    <a:sysClr val="windowText" lastClr="000000">
                      <a:lumMod val="75000"/>
                      <a:lumOff val="25000"/>
                      <a:shade val="30000"/>
                      <a:satMod val="115000"/>
                    </a:sysClr>
                  </a:gs>
                  <a:gs pos="50000">
                    <a:sysClr val="window" lastClr="FFFFFF"/>
                  </a:gs>
                  <a:gs pos="100000">
                    <a:sysClr val="windowText" lastClr="000000">
                      <a:lumMod val="75000"/>
                      <a:lumOff val="25000"/>
                      <a:shade val="100000"/>
                      <a:satMod val="115000"/>
                    </a:sysClr>
                  </a:gs>
                </a:gsLst>
                <a:lin ang="0" scaled="0"/>
              </a:gra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grpSp>
            <p:nvGrpSpPr>
              <p:cNvPr id="16" name="Group 15">
                <a:extLst>
                  <a:ext uri="{FF2B5EF4-FFF2-40B4-BE49-F238E27FC236}">
                    <a16:creationId xmlns:a16="http://schemas.microsoft.com/office/drawing/2014/main" id="{326FC151-4BFE-DFDA-E2E2-F41E809EFA98}"/>
                  </a:ext>
                </a:extLst>
              </p:cNvPr>
              <p:cNvGrpSpPr/>
              <p:nvPr/>
            </p:nvGrpSpPr>
            <p:grpSpPr>
              <a:xfrm>
                <a:off x="5808789" y="2272281"/>
                <a:ext cx="1993536" cy="1989348"/>
                <a:chOff x="8140701" y="1890712"/>
                <a:chExt cx="1511300" cy="1508125"/>
              </a:xfrm>
            </p:grpSpPr>
            <p:sp>
              <p:nvSpPr>
                <p:cNvPr id="17" name="Freeform 25">
                  <a:extLst>
                    <a:ext uri="{FF2B5EF4-FFF2-40B4-BE49-F238E27FC236}">
                      <a16:creationId xmlns:a16="http://schemas.microsoft.com/office/drawing/2014/main" id="{7E295E80-1DF7-BFE0-4657-3585CF1138AE}"/>
                    </a:ext>
                  </a:extLst>
                </p:cNvPr>
                <p:cNvSpPr>
                  <a:spLocks/>
                </p:cNvSpPr>
                <p:nvPr/>
              </p:nvSpPr>
              <p:spPr bwMode="auto">
                <a:xfrm>
                  <a:off x="8140701" y="1890712"/>
                  <a:ext cx="1511300" cy="1508125"/>
                </a:xfrm>
                <a:custGeom>
                  <a:avLst/>
                  <a:gdLst>
                    <a:gd name="T0" fmla="*/ 385 w 402"/>
                    <a:gd name="T1" fmla="*/ 171 h 401"/>
                    <a:gd name="T2" fmla="*/ 385 w 402"/>
                    <a:gd name="T3" fmla="*/ 231 h 401"/>
                    <a:gd name="T4" fmla="*/ 231 w 402"/>
                    <a:gd name="T5" fmla="*/ 385 h 401"/>
                    <a:gd name="T6" fmla="*/ 171 w 402"/>
                    <a:gd name="T7" fmla="*/ 385 h 401"/>
                    <a:gd name="T8" fmla="*/ 17 w 402"/>
                    <a:gd name="T9" fmla="*/ 231 h 401"/>
                    <a:gd name="T10" fmla="*/ 17 w 402"/>
                    <a:gd name="T11" fmla="*/ 171 h 401"/>
                    <a:gd name="T12" fmla="*/ 171 w 402"/>
                    <a:gd name="T13" fmla="*/ 17 h 401"/>
                    <a:gd name="T14" fmla="*/ 231 w 402"/>
                    <a:gd name="T15" fmla="*/ 17 h 401"/>
                    <a:gd name="T16" fmla="*/ 385 w 402"/>
                    <a:gd name="T17" fmla="*/ 17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401">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a:endParaRPr>
                </a:p>
              </p:txBody>
            </p:sp>
            <p:sp>
              <p:nvSpPr>
                <p:cNvPr id="18" name="Freeform 26">
                  <a:extLst>
                    <a:ext uri="{FF2B5EF4-FFF2-40B4-BE49-F238E27FC236}">
                      <a16:creationId xmlns:a16="http://schemas.microsoft.com/office/drawing/2014/main" id="{96063569-2AA8-547E-7575-08A888E90596}"/>
                    </a:ext>
                  </a:extLst>
                </p:cNvPr>
                <p:cNvSpPr>
                  <a:spLocks noEditPoints="1"/>
                </p:cNvSpPr>
                <p:nvPr/>
              </p:nvSpPr>
              <p:spPr bwMode="auto">
                <a:xfrm>
                  <a:off x="8283576" y="2033588"/>
                  <a:ext cx="1225550" cy="1227138"/>
                </a:xfrm>
                <a:custGeom>
                  <a:avLst/>
                  <a:gdLst>
                    <a:gd name="T0" fmla="*/ 323 w 326"/>
                    <a:gd name="T1" fmla="*/ 157 h 326"/>
                    <a:gd name="T2" fmla="*/ 169 w 326"/>
                    <a:gd name="T3" fmla="*/ 2 h 326"/>
                    <a:gd name="T4" fmla="*/ 163 w 326"/>
                    <a:gd name="T5" fmla="*/ 0 h 326"/>
                    <a:gd name="T6" fmla="*/ 157 w 326"/>
                    <a:gd name="T7" fmla="*/ 2 h 326"/>
                    <a:gd name="T8" fmla="*/ 3 w 326"/>
                    <a:gd name="T9" fmla="*/ 157 h 326"/>
                    <a:gd name="T10" fmla="*/ 0 w 326"/>
                    <a:gd name="T11" fmla="*/ 163 h 326"/>
                    <a:gd name="T12" fmla="*/ 3 w 326"/>
                    <a:gd name="T13" fmla="*/ 169 h 326"/>
                    <a:gd name="T14" fmla="*/ 157 w 326"/>
                    <a:gd name="T15" fmla="*/ 323 h 326"/>
                    <a:gd name="T16" fmla="*/ 163 w 326"/>
                    <a:gd name="T17" fmla="*/ 326 h 326"/>
                    <a:gd name="T18" fmla="*/ 169 w 326"/>
                    <a:gd name="T19" fmla="*/ 323 h 326"/>
                    <a:gd name="T20" fmla="*/ 323 w 326"/>
                    <a:gd name="T21" fmla="*/ 169 h 326"/>
                    <a:gd name="T22" fmla="*/ 326 w 326"/>
                    <a:gd name="T23" fmla="*/ 163 h 326"/>
                    <a:gd name="T24" fmla="*/ 323 w 326"/>
                    <a:gd name="T25" fmla="*/ 157 h 326"/>
                    <a:gd name="T26" fmla="*/ 306 w 326"/>
                    <a:gd name="T27" fmla="*/ 168 h 326"/>
                    <a:gd name="T28" fmla="*/ 168 w 326"/>
                    <a:gd name="T29" fmla="*/ 306 h 326"/>
                    <a:gd name="T30" fmla="*/ 163 w 326"/>
                    <a:gd name="T31" fmla="*/ 308 h 326"/>
                    <a:gd name="T32" fmla="*/ 157 w 326"/>
                    <a:gd name="T33" fmla="*/ 306 h 326"/>
                    <a:gd name="T34" fmla="*/ 20 w 326"/>
                    <a:gd name="T35" fmla="*/ 168 h 326"/>
                    <a:gd name="T36" fmla="*/ 17 w 326"/>
                    <a:gd name="T37" fmla="*/ 163 h 326"/>
                    <a:gd name="T38" fmla="*/ 20 w 326"/>
                    <a:gd name="T39" fmla="*/ 157 h 326"/>
                    <a:gd name="T40" fmla="*/ 157 w 326"/>
                    <a:gd name="T41" fmla="*/ 19 h 326"/>
                    <a:gd name="T42" fmla="*/ 163 w 326"/>
                    <a:gd name="T43" fmla="*/ 17 h 326"/>
                    <a:gd name="T44" fmla="*/ 168 w 326"/>
                    <a:gd name="T45" fmla="*/ 19 h 326"/>
                    <a:gd name="T46" fmla="*/ 306 w 326"/>
                    <a:gd name="T47" fmla="*/ 157 h 326"/>
                    <a:gd name="T48" fmla="*/ 309 w 326"/>
                    <a:gd name="T49" fmla="*/ 163 h 326"/>
                    <a:gd name="T50" fmla="*/ 306 w 326"/>
                    <a:gd name="T51" fmla="*/ 16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6" h="326">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ysClr val="windowText" lastClr="000000">
                    <a:lumMod val="85000"/>
                    <a:lumOff val="15000"/>
                  </a:sysClr>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a:endParaRPr>
                </a:p>
              </p:txBody>
            </p:sp>
          </p:grpSp>
        </p:grpSp>
        <p:sp>
          <p:nvSpPr>
            <p:cNvPr id="14" name="TextBox 13">
              <a:extLst>
                <a:ext uri="{FF2B5EF4-FFF2-40B4-BE49-F238E27FC236}">
                  <a16:creationId xmlns:a16="http://schemas.microsoft.com/office/drawing/2014/main" id="{C4982021-59AD-7680-A685-44E35E139A91}"/>
                </a:ext>
              </a:extLst>
            </p:cNvPr>
            <p:cNvSpPr txBox="1"/>
            <p:nvPr/>
          </p:nvSpPr>
          <p:spPr>
            <a:xfrm>
              <a:off x="6371735" y="4420368"/>
              <a:ext cx="1189156" cy="614476"/>
            </a:xfrm>
            <a:prstGeom prst="rect">
              <a:avLst/>
            </a:prstGeom>
            <a:noFill/>
          </p:spPr>
          <p:txBody>
            <a:bodyPr wrap="square" rtlCol="0" anchor="ctr">
              <a:spAutoFit/>
            </a:bodyPr>
            <a:lstStyle/>
            <a:p>
              <a:pPr algn="ctr" defTabSz="1218987"/>
              <a:r>
                <a:rPr lang="en-US" sz="2400" b="1" dirty="0">
                  <a:solidFill>
                    <a:prstClr val="black"/>
                  </a:solidFill>
                  <a:latin typeface="Calibri"/>
                </a:rPr>
                <a:t>1950</a:t>
              </a:r>
              <a:endParaRPr lang="en-US" sz="1600" b="1" dirty="0">
                <a:solidFill>
                  <a:prstClr val="black"/>
                </a:solidFill>
                <a:latin typeface="Calibri"/>
              </a:endParaRPr>
            </a:p>
          </p:txBody>
        </p:sp>
      </p:grpSp>
      <p:sp>
        <p:nvSpPr>
          <p:cNvPr id="20" name="TextBox 19">
            <a:extLst>
              <a:ext uri="{FF2B5EF4-FFF2-40B4-BE49-F238E27FC236}">
                <a16:creationId xmlns:a16="http://schemas.microsoft.com/office/drawing/2014/main" id="{380E4853-F9EE-A2D7-802A-CDF4CEDE1479}"/>
              </a:ext>
            </a:extLst>
          </p:cNvPr>
          <p:cNvSpPr txBox="1"/>
          <p:nvPr/>
        </p:nvSpPr>
        <p:spPr>
          <a:xfrm>
            <a:off x="193135" y="2169779"/>
            <a:ext cx="1719547" cy="613410"/>
          </a:xfrm>
          <a:prstGeom prst="rect">
            <a:avLst/>
          </a:prstGeom>
          <a:noFill/>
        </p:spPr>
        <p:txBody>
          <a:bodyPr wrap="none" lIns="0" tIns="0" rIns="0" bIns="0" rtlCol="0">
            <a:noAutofit/>
          </a:bodyPr>
          <a:lstStyle/>
          <a:p>
            <a:pPr algn="ctr"/>
            <a:r>
              <a:rPr lang="en-US" sz="2000" b="1" dirty="0">
                <a:solidFill>
                  <a:schemeClr val="tx2"/>
                </a:solidFill>
              </a:rPr>
              <a:t>The Turing Test</a:t>
            </a:r>
          </a:p>
          <a:p>
            <a:pPr algn="ctr"/>
            <a:r>
              <a:rPr lang="en-US" sz="2000" b="1" dirty="0">
                <a:solidFill>
                  <a:schemeClr val="tx2"/>
                </a:solidFill>
              </a:rPr>
              <a:t>Proposed</a:t>
            </a:r>
          </a:p>
        </p:txBody>
      </p:sp>
      <p:grpSp>
        <p:nvGrpSpPr>
          <p:cNvPr id="21" name="Group 20">
            <a:extLst>
              <a:ext uri="{FF2B5EF4-FFF2-40B4-BE49-F238E27FC236}">
                <a16:creationId xmlns:a16="http://schemas.microsoft.com/office/drawing/2014/main" id="{CF7EDDE8-3E19-102E-6F16-837256CAE55E}"/>
              </a:ext>
            </a:extLst>
          </p:cNvPr>
          <p:cNvGrpSpPr/>
          <p:nvPr/>
        </p:nvGrpSpPr>
        <p:grpSpPr>
          <a:xfrm>
            <a:off x="4514313" y="916145"/>
            <a:ext cx="1022999" cy="1466790"/>
            <a:chOff x="6285507" y="4056652"/>
            <a:chExt cx="1361612" cy="1952298"/>
          </a:xfrm>
        </p:grpSpPr>
        <p:grpSp>
          <p:nvGrpSpPr>
            <p:cNvPr id="22" name="Group 21">
              <a:extLst>
                <a:ext uri="{FF2B5EF4-FFF2-40B4-BE49-F238E27FC236}">
                  <a16:creationId xmlns:a16="http://schemas.microsoft.com/office/drawing/2014/main" id="{D5F3DD78-95EA-587B-80E8-F01F10A85D40}"/>
                </a:ext>
              </a:extLst>
            </p:cNvPr>
            <p:cNvGrpSpPr/>
            <p:nvPr/>
          </p:nvGrpSpPr>
          <p:grpSpPr>
            <a:xfrm>
              <a:off x="6285507" y="4056652"/>
              <a:ext cx="1361612" cy="1952298"/>
              <a:chOff x="5808789" y="2272281"/>
              <a:chExt cx="1993536" cy="2858358"/>
            </a:xfrm>
          </p:grpSpPr>
          <p:sp>
            <p:nvSpPr>
              <p:cNvPr id="24" name="Rectangle 23">
                <a:extLst>
                  <a:ext uri="{FF2B5EF4-FFF2-40B4-BE49-F238E27FC236}">
                    <a16:creationId xmlns:a16="http://schemas.microsoft.com/office/drawing/2014/main" id="{FBACC481-38F2-39DC-65A3-A9366D63F79B}"/>
                  </a:ext>
                </a:extLst>
              </p:cNvPr>
              <p:cNvSpPr/>
              <p:nvPr/>
            </p:nvSpPr>
            <p:spPr>
              <a:xfrm>
                <a:off x="6718887" y="4188902"/>
                <a:ext cx="191914" cy="941737"/>
              </a:xfrm>
              <a:prstGeom prst="rect">
                <a:avLst/>
              </a:prstGeom>
              <a:gradFill>
                <a:gsLst>
                  <a:gs pos="0">
                    <a:sysClr val="windowText" lastClr="000000">
                      <a:lumMod val="75000"/>
                      <a:lumOff val="25000"/>
                      <a:shade val="30000"/>
                      <a:satMod val="115000"/>
                    </a:sysClr>
                  </a:gs>
                  <a:gs pos="50000">
                    <a:sysClr val="window" lastClr="FFFFFF"/>
                  </a:gs>
                  <a:gs pos="100000">
                    <a:sysClr val="windowText" lastClr="000000">
                      <a:lumMod val="75000"/>
                      <a:lumOff val="25000"/>
                      <a:shade val="100000"/>
                      <a:satMod val="115000"/>
                    </a:sysClr>
                  </a:gs>
                </a:gsLst>
                <a:lin ang="0" scaled="0"/>
              </a:gra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grpSp>
            <p:nvGrpSpPr>
              <p:cNvPr id="25" name="Group 24">
                <a:extLst>
                  <a:ext uri="{FF2B5EF4-FFF2-40B4-BE49-F238E27FC236}">
                    <a16:creationId xmlns:a16="http://schemas.microsoft.com/office/drawing/2014/main" id="{143A737C-A185-3F4D-818F-94207112B2B8}"/>
                  </a:ext>
                </a:extLst>
              </p:cNvPr>
              <p:cNvGrpSpPr/>
              <p:nvPr/>
            </p:nvGrpSpPr>
            <p:grpSpPr>
              <a:xfrm>
                <a:off x="5808789" y="2272281"/>
                <a:ext cx="1993536" cy="1989348"/>
                <a:chOff x="8140701" y="1890712"/>
                <a:chExt cx="1511300" cy="1508125"/>
              </a:xfrm>
            </p:grpSpPr>
            <p:sp>
              <p:nvSpPr>
                <p:cNvPr id="26" name="Freeform 25">
                  <a:extLst>
                    <a:ext uri="{FF2B5EF4-FFF2-40B4-BE49-F238E27FC236}">
                      <a16:creationId xmlns:a16="http://schemas.microsoft.com/office/drawing/2014/main" id="{378B9D37-17E0-BB3C-6050-4A9DA3087F51}"/>
                    </a:ext>
                  </a:extLst>
                </p:cNvPr>
                <p:cNvSpPr>
                  <a:spLocks/>
                </p:cNvSpPr>
                <p:nvPr/>
              </p:nvSpPr>
              <p:spPr bwMode="auto">
                <a:xfrm>
                  <a:off x="8140701" y="1890712"/>
                  <a:ext cx="1511300" cy="1508125"/>
                </a:xfrm>
                <a:custGeom>
                  <a:avLst/>
                  <a:gdLst>
                    <a:gd name="T0" fmla="*/ 385 w 402"/>
                    <a:gd name="T1" fmla="*/ 171 h 401"/>
                    <a:gd name="T2" fmla="*/ 385 w 402"/>
                    <a:gd name="T3" fmla="*/ 231 h 401"/>
                    <a:gd name="T4" fmla="*/ 231 w 402"/>
                    <a:gd name="T5" fmla="*/ 385 h 401"/>
                    <a:gd name="T6" fmla="*/ 171 w 402"/>
                    <a:gd name="T7" fmla="*/ 385 h 401"/>
                    <a:gd name="T8" fmla="*/ 17 w 402"/>
                    <a:gd name="T9" fmla="*/ 231 h 401"/>
                    <a:gd name="T10" fmla="*/ 17 w 402"/>
                    <a:gd name="T11" fmla="*/ 171 h 401"/>
                    <a:gd name="T12" fmla="*/ 171 w 402"/>
                    <a:gd name="T13" fmla="*/ 17 h 401"/>
                    <a:gd name="T14" fmla="*/ 231 w 402"/>
                    <a:gd name="T15" fmla="*/ 17 h 401"/>
                    <a:gd name="T16" fmla="*/ 385 w 402"/>
                    <a:gd name="T17" fmla="*/ 17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401">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a:endParaRPr>
                </a:p>
              </p:txBody>
            </p:sp>
            <p:sp>
              <p:nvSpPr>
                <p:cNvPr id="27" name="Freeform 26">
                  <a:extLst>
                    <a:ext uri="{FF2B5EF4-FFF2-40B4-BE49-F238E27FC236}">
                      <a16:creationId xmlns:a16="http://schemas.microsoft.com/office/drawing/2014/main" id="{AEF0906A-8B26-85EC-0448-0F87D912EF5A}"/>
                    </a:ext>
                  </a:extLst>
                </p:cNvPr>
                <p:cNvSpPr>
                  <a:spLocks noEditPoints="1"/>
                </p:cNvSpPr>
                <p:nvPr/>
              </p:nvSpPr>
              <p:spPr bwMode="auto">
                <a:xfrm>
                  <a:off x="8283576" y="2033588"/>
                  <a:ext cx="1225550" cy="1227138"/>
                </a:xfrm>
                <a:custGeom>
                  <a:avLst/>
                  <a:gdLst>
                    <a:gd name="T0" fmla="*/ 323 w 326"/>
                    <a:gd name="T1" fmla="*/ 157 h 326"/>
                    <a:gd name="T2" fmla="*/ 169 w 326"/>
                    <a:gd name="T3" fmla="*/ 2 h 326"/>
                    <a:gd name="T4" fmla="*/ 163 w 326"/>
                    <a:gd name="T5" fmla="*/ 0 h 326"/>
                    <a:gd name="T6" fmla="*/ 157 w 326"/>
                    <a:gd name="T7" fmla="*/ 2 h 326"/>
                    <a:gd name="T8" fmla="*/ 3 w 326"/>
                    <a:gd name="T9" fmla="*/ 157 h 326"/>
                    <a:gd name="T10" fmla="*/ 0 w 326"/>
                    <a:gd name="T11" fmla="*/ 163 h 326"/>
                    <a:gd name="T12" fmla="*/ 3 w 326"/>
                    <a:gd name="T13" fmla="*/ 169 h 326"/>
                    <a:gd name="T14" fmla="*/ 157 w 326"/>
                    <a:gd name="T15" fmla="*/ 323 h 326"/>
                    <a:gd name="T16" fmla="*/ 163 w 326"/>
                    <a:gd name="T17" fmla="*/ 326 h 326"/>
                    <a:gd name="T18" fmla="*/ 169 w 326"/>
                    <a:gd name="T19" fmla="*/ 323 h 326"/>
                    <a:gd name="T20" fmla="*/ 323 w 326"/>
                    <a:gd name="T21" fmla="*/ 169 h 326"/>
                    <a:gd name="T22" fmla="*/ 326 w 326"/>
                    <a:gd name="T23" fmla="*/ 163 h 326"/>
                    <a:gd name="T24" fmla="*/ 323 w 326"/>
                    <a:gd name="T25" fmla="*/ 157 h 326"/>
                    <a:gd name="T26" fmla="*/ 306 w 326"/>
                    <a:gd name="T27" fmla="*/ 168 h 326"/>
                    <a:gd name="T28" fmla="*/ 168 w 326"/>
                    <a:gd name="T29" fmla="*/ 306 h 326"/>
                    <a:gd name="T30" fmla="*/ 163 w 326"/>
                    <a:gd name="T31" fmla="*/ 308 h 326"/>
                    <a:gd name="T32" fmla="*/ 157 w 326"/>
                    <a:gd name="T33" fmla="*/ 306 h 326"/>
                    <a:gd name="T34" fmla="*/ 20 w 326"/>
                    <a:gd name="T35" fmla="*/ 168 h 326"/>
                    <a:gd name="T36" fmla="*/ 17 w 326"/>
                    <a:gd name="T37" fmla="*/ 163 h 326"/>
                    <a:gd name="T38" fmla="*/ 20 w 326"/>
                    <a:gd name="T39" fmla="*/ 157 h 326"/>
                    <a:gd name="T40" fmla="*/ 157 w 326"/>
                    <a:gd name="T41" fmla="*/ 19 h 326"/>
                    <a:gd name="T42" fmla="*/ 163 w 326"/>
                    <a:gd name="T43" fmla="*/ 17 h 326"/>
                    <a:gd name="T44" fmla="*/ 168 w 326"/>
                    <a:gd name="T45" fmla="*/ 19 h 326"/>
                    <a:gd name="T46" fmla="*/ 306 w 326"/>
                    <a:gd name="T47" fmla="*/ 157 h 326"/>
                    <a:gd name="T48" fmla="*/ 309 w 326"/>
                    <a:gd name="T49" fmla="*/ 163 h 326"/>
                    <a:gd name="T50" fmla="*/ 306 w 326"/>
                    <a:gd name="T51" fmla="*/ 16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6" h="326">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ysClr val="windowText" lastClr="000000">
                    <a:lumMod val="85000"/>
                    <a:lumOff val="15000"/>
                  </a:sysClr>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a:endParaRPr>
                </a:p>
              </p:txBody>
            </p:sp>
          </p:grpSp>
        </p:grpSp>
        <p:sp>
          <p:nvSpPr>
            <p:cNvPr id="23" name="TextBox 22">
              <a:extLst>
                <a:ext uri="{FF2B5EF4-FFF2-40B4-BE49-F238E27FC236}">
                  <a16:creationId xmlns:a16="http://schemas.microsoft.com/office/drawing/2014/main" id="{7E7E82CA-43AA-8FA2-D216-A9AB9D90D690}"/>
                </a:ext>
              </a:extLst>
            </p:cNvPr>
            <p:cNvSpPr txBox="1"/>
            <p:nvPr/>
          </p:nvSpPr>
          <p:spPr>
            <a:xfrm>
              <a:off x="6371735" y="4420368"/>
              <a:ext cx="1189156" cy="614476"/>
            </a:xfrm>
            <a:prstGeom prst="rect">
              <a:avLst/>
            </a:prstGeom>
            <a:noFill/>
          </p:spPr>
          <p:txBody>
            <a:bodyPr wrap="square" rtlCol="0" anchor="ctr">
              <a:spAutoFit/>
            </a:bodyPr>
            <a:lstStyle/>
            <a:p>
              <a:pPr algn="ctr" defTabSz="1218987"/>
              <a:r>
                <a:rPr lang="en-US" sz="2400" b="1" dirty="0">
                  <a:solidFill>
                    <a:prstClr val="black"/>
                  </a:solidFill>
                  <a:latin typeface="Calibri"/>
                </a:rPr>
                <a:t>1956</a:t>
              </a:r>
              <a:endParaRPr lang="en-US" sz="1600" b="1" dirty="0">
                <a:solidFill>
                  <a:prstClr val="black"/>
                </a:solidFill>
                <a:latin typeface="Calibri"/>
              </a:endParaRPr>
            </a:p>
          </p:txBody>
        </p:sp>
      </p:grpSp>
      <p:sp>
        <p:nvSpPr>
          <p:cNvPr id="28" name="TextBox 27">
            <a:extLst>
              <a:ext uri="{FF2B5EF4-FFF2-40B4-BE49-F238E27FC236}">
                <a16:creationId xmlns:a16="http://schemas.microsoft.com/office/drawing/2014/main" id="{C2A3DC52-B6B3-54D8-44B7-F141555480A4}"/>
              </a:ext>
            </a:extLst>
          </p:cNvPr>
          <p:cNvSpPr txBox="1"/>
          <p:nvPr/>
        </p:nvSpPr>
        <p:spPr>
          <a:xfrm>
            <a:off x="5789181" y="881947"/>
            <a:ext cx="1719547" cy="613410"/>
          </a:xfrm>
          <a:prstGeom prst="rect">
            <a:avLst/>
          </a:prstGeom>
          <a:noFill/>
        </p:spPr>
        <p:txBody>
          <a:bodyPr wrap="none" lIns="0" tIns="0" rIns="0" bIns="0" rtlCol="0">
            <a:noAutofit/>
          </a:bodyPr>
          <a:lstStyle/>
          <a:p>
            <a:pPr algn="ctr"/>
            <a:r>
              <a:rPr lang="en-US" sz="2000" b="1" dirty="0">
                <a:solidFill>
                  <a:schemeClr val="tx2"/>
                </a:solidFill>
              </a:rPr>
              <a:t>‘AI’ Term Introduced</a:t>
            </a:r>
          </a:p>
          <a:p>
            <a:pPr algn="ctr"/>
            <a:r>
              <a:rPr lang="en-US" sz="2000" b="1" dirty="0">
                <a:solidFill>
                  <a:schemeClr val="tx2"/>
                </a:solidFill>
              </a:rPr>
              <a:t>at Dartmouth</a:t>
            </a:r>
          </a:p>
        </p:txBody>
      </p:sp>
      <p:grpSp>
        <p:nvGrpSpPr>
          <p:cNvPr id="37" name="Group 36">
            <a:extLst>
              <a:ext uri="{FF2B5EF4-FFF2-40B4-BE49-F238E27FC236}">
                <a16:creationId xmlns:a16="http://schemas.microsoft.com/office/drawing/2014/main" id="{783287FB-F0A7-BF39-CDD7-78C93FAFB846}"/>
              </a:ext>
            </a:extLst>
          </p:cNvPr>
          <p:cNvGrpSpPr/>
          <p:nvPr/>
        </p:nvGrpSpPr>
        <p:grpSpPr>
          <a:xfrm>
            <a:off x="4514313" y="2483372"/>
            <a:ext cx="1022999" cy="1466790"/>
            <a:chOff x="6285507" y="4056652"/>
            <a:chExt cx="1361612" cy="1952298"/>
          </a:xfrm>
        </p:grpSpPr>
        <p:grpSp>
          <p:nvGrpSpPr>
            <p:cNvPr id="38" name="Group 37">
              <a:extLst>
                <a:ext uri="{FF2B5EF4-FFF2-40B4-BE49-F238E27FC236}">
                  <a16:creationId xmlns:a16="http://schemas.microsoft.com/office/drawing/2014/main" id="{ED607175-A5BD-D0A7-BEF5-E5262A3F21EB}"/>
                </a:ext>
              </a:extLst>
            </p:cNvPr>
            <p:cNvGrpSpPr/>
            <p:nvPr/>
          </p:nvGrpSpPr>
          <p:grpSpPr>
            <a:xfrm>
              <a:off x="6285507" y="4056652"/>
              <a:ext cx="1361612" cy="1952298"/>
              <a:chOff x="5808789" y="2272281"/>
              <a:chExt cx="1993536" cy="2858358"/>
            </a:xfrm>
          </p:grpSpPr>
          <p:sp>
            <p:nvSpPr>
              <p:cNvPr id="40" name="Rectangle 39">
                <a:extLst>
                  <a:ext uri="{FF2B5EF4-FFF2-40B4-BE49-F238E27FC236}">
                    <a16:creationId xmlns:a16="http://schemas.microsoft.com/office/drawing/2014/main" id="{98332D28-D7D2-2946-F689-243F08A64C76}"/>
                  </a:ext>
                </a:extLst>
              </p:cNvPr>
              <p:cNvSpPr/>
              <p:nvPr/>
            </p:nvSpPr>
            <p:spPr>
              <a:xfrm>
                <a:off x="6718887" y="4188902"/>
                <a:ext cx="191914" cy="941737"/>
              </a:xfrm>
              <a:prstGeom prst="rect">
                <a:avLst/>
              </a:prstGeom>
              <a:gradFill>
                <a:gsLst>
                  <a:gs pos="0">
                    <a:sysClr val="windowText" lastClr="000000">
                      <a:lumMod val="75000"/>
                      <a:lumOff val="25000"/>
                      <a:shade val="30000"/>
                      <a:satMod val="115000"/>
                    </a:sysClr>
                  </a:gs>
                  <a:gs pos="50000">
                    <a:sysClr val="window" lastClr="FFFFFF"/>
                  </a:gs>
                  <a:gs pos="100000">
                    <a:sysClr val="windowText" lastClr="000000">
                      <a:lumMod val="75000"/>
                      <a:lumOff val="25000"/>
                      <a:shade val="100000"/>
                      <a:satMod val="115000"/>
                    </a:sysClr>
                  </a:gs>
                </a:gsLst>
                <a:lin ang="0" scaled="0"/>
              </a:gra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grpSp>
            <p:nvGrpSpPr>
              <p:cNvPr id="41" name="Group 40">
                <a:extLst>
                  <a:ext uri="{FF2B5EF4-FFF2-40B4-BE49-F238E27FC236}">
                    <a16:creationId xmlns:a16="http://schemas.microsoft.com/office/drawing/2014/main" id="{261386D9-CC24-7A1B-02AF-56663A896E0D}"/>
                  </a:ext>
                </a:extLst>
              </p:cNvPr>
              <p:cNvGrpSpPr/>
              <p:nvPr/>
            </p:nvGrpSpPr>
            <p:grpSpPr>
              <a:xfrm>
                <a:off x="5808789" y="2272281"/>
                <a:ext cx="1993536" cy="1989348"/>
                <a:chOff x="8140701" y="1890712"/>
                <a:chExt cx="1511300" cy="1508125"/>
              </a:xfrm>
            </p:grpSpPr>
            <p:sp>
              <p:nvSpPr>
                <p:cNvPr id="42" name="Freeform 25">
                  <a:extLst>
                    <a:ext uri="{FF2B5EF4-FFF2-40B4-BE49-F238E27FC236}">
                      <a16:creationId xmlns:a16="http://schemas.microsoft.com/office/drawing/2014/main" id="{4A26BB1F-BF83-41F2-034D-D0EC8D4A17B3}"/>
                    </a:ext>
                  </a:extLst>
                </p:cNvPr>
                <p:cNvSpPr>
                  <a:spLocks/>
                </p:cNvSpPr>
                <p:nvPr/>
              </p:nvSpPr>
              <p:spPr bwMode="auto">
                <a:xfrm>
                  <a:off x="8140701" y="1890712"/>
                  <a:ext cx="1511300" cy="1508125"/>
                </a:xfrm>
                <a:custGeom>
                  <a:avLst/>
                  <a:gdLst>
                    <a:gd name="T0" fmla="*/ 385 w 402"/>
                    <a:gd name="T1" fmla="*/ 171 h 401"/>
                    <a:gd name="T2" fmla="*/ 385 w 402"/>
                    <a:gd name="T3" fmla="*/ 231 h 401"/>
                    <a:gd name="T4" fmla="*/ 231 w 402"/>
                    <a:gd name="T5" fmla="*/ 385 h 401"/>
                    <a:gd name="T6" fmla="*/ 171 w 402"/>
                    <a:gd name="T7" fmla="*/ 385 h 401"/>
                    <a:gd name="T8" fmla="*/ 17 w 402"/>
                    <a:gd name="T9" fmla="*/ 231 h 401"/>
                    <a:gd name="T10" fmla="*/ 17 w 402"/>
                    <a:gd name="T11" fmla="*/ 171 h 401"/>
                    <a:gd name="T12" fmla="*/ 171 w 402"/>
                    <a:gd name="T13" fmla="*/ 17 h 401"/>
                    <a:gd name="T14" fmla="*/ 231 w 402"/>
                    <a:gd name="T15" fmla="*/ 17 h 401"/>
                    <a:gd name="T16" fmla="*/ 385 w 402"/>
                    <a:gd name="T17" fmla="*/ 17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401">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a:endParaRPr>
                </a:p>
              </p:txBody>
            </p:sp>
            <p:sp>
              <p:nvSpPr>
                <p:cNvPr id="43" name="Freeform 26">
                  <a:extLst>
                    <a:ext uri="{FF2B5EF4-FFF2-40B4-BE49-F238E27FC236}">
                      <a16:creationId xmlns:a16="http://schemas.microsoft.com/office/drawing/2014/main" id="{409DE2C0-6CAF-85B8-E19A-FBCF6195EED1}"/>
                    </a:ext>
                  </a:extLst>
                </p:cNvPr>
                <p:cNvSpPr>
                  <a:spLocks noEditPoints="1"/>
                </p:cNvSpPr>
                <p:nvPr/>
              </p:nvSpPr>
              <p:spPr bwMode="auto">
                <a:xfrm>
                  <a:off x="8283576" y="2033588"/>
                  <a:ext cx="1225550" cy="1227138"/>
                </a:xfrm>
                <a:custGeom>
                  <a:avLst/>
                  <a:gdLst>
                    <a:gd name="T0" fmla="*/ 323 w 326"/>
                    <a:gd name="T1" fmla="*/ 157 h 326"/>
                    <a:gd name="T2" fmla="*/ 169 w 326"/>
                    <a:gd name="T3" fmla="*/ 2 h 326"/>
                    <a:gd name="T4" fmla="*/ 163 w 326"/>
                    <a:gd name="T5" fmla="*/ 0 h 326"/>
                    <a:gd name="T6" fmla="*/ 157 w 326"/>
                    <a:gd name="T7" fmla="*/ 2 h 326"/>
                    <a:gd name="T8" fmla="*/ 3 w 326"/>
                    <a:gd name="T9" fmla="*/ 157 h 326"/>
                    <a:gd name="T10" fmla="*/ 0 w 326"/>
                    <a:gd name="T11" fmla="*/ 163 h 326"/>
                    <a:gd name="T12" fmla="*/ 3 w 326"/>
                    <a:gd name="T13" fmla="*/ 169 h 326"/>
                    <a:gd name="T14" fmla="*/ 157 w 326"/>
                    <a:gd name="T15" fmla="*/ 323 h 326"/>
                    <a:gd name="T16" fmla="*/ 163 w 326"/>
                    <a:gd name="T17" fmla="*/ 326 h 326"/>
                    <a:gd name="T18" fmla="*/ 169 w 326"/>
                    <a:gd name="T19" fmla="*/ 323 h 326"/>
                    <a:gd name="T20" fmla="*/ 323 w 326"/>
                    <a:gd name="T21" fmla="*/ 169 h 326"/>
                    <a:gd name="T22" fmla="*/ 326 w 326"/>
                    <a:gd name="T23" fmla="*/ 163 h 326"/>
                    <a:gd name="T24" fmla="*/ 323 w 326"/>
                    <a:gd name="T25" fmla="*/ 157 h 326"/>
                    <a:gd name="T26" fmla="*/ 306 w 326"/>
                    <a:gd name="T27" fmla="*/ 168 h 326"/>
                    <a:gd name="T28" fmla="*/ 168 w 326"/>
                    <a:gd name="T29" fmla="*/ 306 h 326"/>
                    <a:gd name="T30" fmla="*/ 163 w 326"/>
                    <a:gd name="T31" fmla="*/ 308 h 326"/>
                    <a:gd name="T32" fmla="*/ 157 w 326"/>
                    <a:gd name="T33" fmla="*/ 306 h 326"/>
                    <a:gd name="T34" fmla="*/ 20 w 326"/>
                    <a:gd name="T35" fmla="*/ 168 h 326"/>
                    <a:gd name="T36" fmla="*/ 17 w 326"/>
                    <a:gd name="T37" fmla="*/ 163 h 326"/>
                    <a:gd name="T38" fmla="*/ 20 w 326"/>
                    <a:gd name="T39" fmla="*/ 157 h 326"/>
                    <a:gd name="T40" fmla="*/ 157 w 326"/>
                    <a:gd name="T41" fmla="*/ 19 h 326"/>
                    <a:gd name="T42" fmla="*/ 163 w 326"/>
                    <a:gd name="T43" fmla="*/ 17 h 326"/>
                    <a:gd name="T44" fmla="*/ 168 w 326"/>
                    <a:gd name="T45" fmla="*/ 19 h 326"/>
                    <a:gd name="T46" fmla="*/ 306 w 326"/>
                    <a:gd name="T47" fmla="*/ 157 h 326"/>
                    <a:gd name="T48" fmla="*/ 309 w 326"/>
                    <a:gd name="T49" fmla="*/ 163 h 326"/>
                    <a:gd name="T50" fmla="*/ 306 w 326"/>
                    <a:gd name="T51" fmla="*/ 16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6" h="326">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ysClr val="windowText" lastClr="000000">
                    <a:lumMod val="85000"/>
                    <a:lumOff val="15000"/>
                  </a:sysClr>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a:endParaRPr>
                </a:p>
              </p:txBody>
            </p:sp>
          </p:grpSp>
        </p:grpSp>
        <p:sp>
          <p:nvSpPr>
            <p:cNvPr id="39" name="TextBox 38">
              <a:extLst>
                <a:ext uri="{FF2B5EF4-FFF2-40B4-BE49-F238E27FC236}">
                  <a16:creationId xmlns:a16="http://schemas.microsoft.com/office/drawing/2014/main" id="{D87EF5E0-4016-58F2-AA60-4F38788C8081}"/>
                </a:ext>
              </a:extLst>
            </p:cNvPr>
            <p:cNvSpPr txBox="1"/>
            <p:nvPr/>
          </p:nvSpPr>
          <p:spPr>
            <a:xfrm>
              <a:off x="6371735" y="4420368"/>
              <a:ext cx="1189156" cy="614476"/>
            </a:xfrm>
            <a:prstGeom prst="rect">
              <a:avLst/>
            </a:prstGeom>
            <a:noFill/>
          </p:spPr>
          <p:txBody>
            <a:bodyPr wrap="square" rtlCol="0" anchor="ctr">
              <a:spAutoFit/>
            </a:bodyPr>
            <a:lstStyle/>
            <a:p>
              <a:pPr algn="ctr" defTabSz="1218987"/>
              <a:r>
                <a:rPr lang="en-US" sz="2400" b="1" dirty="0">
                  <a:solidFill>
                    <a:prstClr val="black"/>
                  </a:solidFill>
                  <a:latin typeface="Calibri"/>
                </a:rPr>
                <a:t>1997</a:t>
              </a:r>
              <a:endParaRPr lang="en-US" sz="1600" b="1" dirty="0">
                <a:solidFill>
                  <a:prstClr val="black"/>
                </a:solidFill>
                <a:latin typeface="Calibri"/>
              </a:endParaRPr>
            </a:p>
          </p:txBody>
        </p:sp>
      </p:grpSp>
      <p:sp>
        <p:nvSpPr>
          <p:cNvPr id="44" name="TextBox 43">
            <a:extLst>
              <a:ext uri="{FF2B5EF4-FFF2-40B4-BE49-F238E27FC236}">
                <a16:creationId xmlns:a16="http://schemas.microsoft.com/office/drawing/2014/main" id="{AA593FAC-F5A2-D8F3-00F1-A00655435565}"/>
              </a:ext>
            </a:extLst>
          </p:cNvPr>
          <p:cNvSpPr txBox="1"/>
          <p:nvPr/>
        </p:nvSpPr>
        <p:spPr>
          <a:xfrm>
            <a:off x="2918597" y="3326126"/>
            <a:ext cx="1719547" cy="613410"/>
          </a:xfrm>
          <a:prstGeom prst="rect">
            <a:avLst/>
          </a:prstGeom>
          <a:noFill/>
        </p:spPr>
        <p:txBody>
          <a:bodyPr wrap="none" lIns="0" tIns="0" rIns="0" bIns="0" rtlCol="0">
            <a:noAutofit/>
          </a:bodyPr>
          <a:lstStyle/>
          <a:p>
            <a:pPr algn="ctr"/>
            <a:r>
              <a:rPr lang="en-US" sz="2000" b="1" dirty="0">
                <a:solidFill>
                  <a:schemeClr val="tx2"/>
                </a:solidFill>
              </a:rPr>
              <a:t>Deep Blue Defeats </a:t>
            </a:r>
          </a:p>
          <a:p>
            <a:pPr algn="ctr"/>
            <a:r>
              <a:rPr lang="en-US" sz="2000" b="1" dirty="0">
                <a:solidFill>
                  <a:schemeClr val="tx2"/>
                </a:solidFill>
              </a:rPr>
              <a:t>Gary Kasparov</a:t>
            </a:r>
          </a:p>
        </p:txBody>
      </p:sp>
      <p:grpSp>
        <p:nvGrpSpPr>
          <p:cNvPr id="45" name="Group 44">
            <a:extLst>
              <a:ext uri="{FF2B5EF4-FFF2-40B4-BE49-F238E27FC236}">
                <a16:creationId xmlns:a16="http://schemas.microsoft.com/office/drawing/2014/main" id="{1C86F5BF-719C-446C-925B-B2B613566BE5}"/>
              </a:ext>
            </a:extLst>
          </p:cNvPr>
          <p:cNvGrpSpPr/>
          <p:nvPr/>
        </p:nvGrpSpPr>
        <p:grpSpPr>
          <a:xfrm>
            <a:off x="6817877" y="4151796"/>
            <a:ext cx="1022999" cy="1466790"/>
            <a:chOff x="6285507" y="4056652"/>
            <a:chExt cx="1361612" cy="1952298"/>
          </a:xfrm>
        </p:grpSpPr>
        <p:grpSp>
          <p:nvGrpSpPr>
            <p:cNvPr id="46" name="Group 45">
              <a:extLst>
                <a:ext uri="{FF2B5EF4-FFF2-40B4-BE49-F238E27FC236}">
                  <a16:creationId xmlns:a16="http://schemas.microsoft.com/office/drawing/2014/main" id="{91CCEA66-6ED9-A1AD-1E0B-87BA8B26CAB1}"/>
                </a:ext>
              </a:extLst>
            </p:cNvPr>
            <p:cNvGrpSpPr/>
            <p:nvPr/>
          </p:nvGrpSpPr>
          <p:grpSpPr>
            <a:xfrm>
              <a:off x="6285507" y="4056652"/>
              <a:ext cx="1361612" cy="1952298"/>
              <a:chOff x="5808789" y="2272281"/>
              <a:chExt cx="1993536" cy="2858358"/>
            </a:xfrm>
          </p:grpSpPr>
          <p:sp>
            <p:nvSpPr>
              <p:cNvPr id="48" name="Rectangle 47">
                <a:extLst>
                  <a:ext uri="{FF2B5EF4-FFF2-40B4-BE49-F238E27FC236}">
                    <a16:creationId xmlns:a16="http://schemas.microsoft.com/office/drawing/2014/main" id="{796D8C42-84A5-FBA3-9F8D-A09948495F04}"/>
                  </a:ext>
                </a:extLst>
              </p:cNvPr>
              <p:cNvSpPr/>
              <p:nvPr/>
            </p:nvSpPr>
            <p:spPr>
              <a:xfrm>
                <a:off x="6718887" y="4188902"/>
                <a:ext cx="191914" cy="941737"/>
              </a:xfrm>
              <a:prstGeom prst="rect">
                <a:avLst/>
              </a:prstGeom>
              <a:gradFill>
                <a:gsLst>
                  <a:gs pos="0">
                    <a:sysClr val="windowText" lastClr="000000">
                      <a:lumMod val="75000"/>
                      <a:lumOff val="25000"/>
                      <a:shade val="30000"/>
                      <a:satMod val="115000"/>
                    </a:sysClr>
                  </a:gs>
                  <a:gs pos="50000">
                    <a:sysClr val="window" lastClr="FFFFFF"/>
                  </a:gs>
                  <a:gs pos="100000">
                    <a:sysClr val="windowText" lastClr="000000">
                      <a:lumMod val="75000"/>
                      <a:lumOff val="25000"/>
                      <a:shade val="100000"/>
                      <a:satMod val="115000"/>
                    </a:sysClr>
                  </a:gs>
                </a:gsLst>
                <a:lin ang="0" scaled="0"/>
              </a:gra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grpSp>
            <p:nvGrpSpPr>
              <p:cNvPr id="49" name="Group 48">
                <a:extLst>
                  <a:ext uri="{FF2B5EF4-FFF2-40B4-BE49-F238E27FC236}">
                    <a16:creationId xmlns:a16="http://schemas.microsoft.com/office/drawing/2014/main" id="{79563411-1DA4-4C2C-A739-B9726777040B}"/>
                  </a:ext>
                </a:extLst>
              </p:cNvPr>
              <p:cNvGrpSpPr/>
              <p:nvPr/>
            </p:nvGrpSpPr>
            <p:grpSpPr>
              <a:xfrm>
                <a:off x="5808789" y="2272281"/>
                <a:ext cx="1993536" cy="1989348"/>
                <a:chOff x="8140701" y="1890712"/>
                <a:chExt cx="1511300" cy="1508125"/>
              </a:xfrm>
            </p:grpSpPr>
            <p:sp>
              <p:nvSpPr>
                <p:cNvPr id="50" name="Freeform 25">
                  <a:extLst>
                    <a:ext uri="{FF2B5EF4-FFF2-40B4-BE49-F238E27FC236}">
                      <a16:creationId xmlns:a16="http://schemas.microsoft.com/office/drawing/2014/main" id="{47F66DE5-97AE-513A-9D5C-8BC6803A0B28}"/>
                    </a:ext>
                  </a:extLst>
                </p:cNvPr>
                <p:cNvSpPr>
                  <a:spLocks/>
                </p:cNvSpPr>
                <p:nvPr/>
              </p:nvSpPr>
              <p:spPr bwMode="auto">
                <a:xfrm>
                  <a:off x="8140701" y="1890712"/>
                  <a:ext cx="1511300" cy="1508125"/>
                </a:xfrm>
                <a:custGeom>
                  <a:avLst/>
                  <a:gdLst>
                    <a:gd name="T0" fmla="*/ 385 w 402"/>
                    <a:gd name="T1" fmla="*/ 171 h 401"/>
                    <a:gd name="T2" fmla="*/ 385 w 402"/>
                    <a:gd name="T3" fmla="*/ 231 h 401"/>
                    <a:gd name="T4" fmla="*/ 231 w 402"/>
                    <a:gd name="T5" fmla="*/ 385 h 401"/>
                    <a:gd name="T6" fmla="*/ 171 w 402"/>
                    <a:gd name="T7" fmla="*/ 385 h 401"/>
                    <a:gd name="T8" fmla="*/ 17 w 402"/>
                    <a:gd name="T9" fmla="*/ 231 h 401"/>
                    <a:gd name="T10" fmla="*/ 17 w 402"/>
                    <a:gd name="T11" fmla="*/ 171 h 401"/>
                    <a:gd name="T12" fmla="*/ 171 w 402"/>
                    <a:gd name="T13" fmla="*/ 17 h 401"/>
                    <a:gd name="T14" fmla="*/ 231 w 402"/>
                    <a:gd name="T15" fmla="*/ 17 h 401"/>
                    <a:gd name="T16" fmla="*/ 385 w 402"/>
                    <a:gd name="T17" fmla="*/ 17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401">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a:endParaRPr>
                </a:p>
              </p:txBody>
            </p:sp>
            <p:sp>
              <p:nvSpPr>
                <p:cNvPr id="51" name="Freeform 26">
                  <a:extLst>
                    <a:ext uri="{FF2B5EF4-FFF2-40B4-BE49-F238E27FC236}">
                      <a16:creationId xmlns:a16="http://schemas.microsoft.com/office/drawing/2014/main" id="{3765EBA7-D4EC-460D-BE00-10C719B70999}"/>
                    </a:ext>
                  </a:extLst>
                </p:cNvPr>
                <p:cNvSpPr>
                  <a:spLocks noEditPoints="1"/>
                </p:cNvSpPr>
                <p:nvPr/>
              </p:nvSpPr>
              <p:spPr bwMode="auto">
                <a:xfrm>
                  <a:off x="8283576" y="2033588"/>
                  <a:ext cx="1225550" cy="1227138"/>
                </a:xfrm>
                <a:custGeom>
                  <a:avLst/>
                  <a:gdLst>
                    <a:gd name="T0" fmla="*/ 323 w 326"/>
                    <a:gd name="T1" fmla="*/ 157 h 326"/>
                    <a:gd name="T2" fmla="*/ 169 w 326"/>
                    <a:gd name="T3" fmla="*/ 2 h 326"/>
                    <a:gd name="T4" fmla="*/ 163 w 326"/>
                    <a:gd name="T5" fmla="*/ 0 h 326"/>
                    <a:gd name="T6" fmla="*/ 157 w 326"/>
                    <a:gd name="T7" fmla="*/ 2 h 326"/>
                    <a:gd name="T8" fmla="*/ 3 w 326"/>
                    <a:gd name="T9" fmla="*/ 157 h 326"/>
                    <a:gd name="T10" fmla="*/ 0 w 326"/>
                    <a:gd name="T11" fmla="*/ 163 h 326"/>
                    <a:gd name="T12" fmla="*/ 3 w 326"/>
                    <a:gd name="T13" fmla="*/ 169 h 326"/>
                    <a:gd name="T14" fmla="*/ 157 w 326"/>
                    <a:gd name="T15" fmla="*/ 323 h 326"/>
                    <a:gd name="T16" fmla="*/ 163 w 326"/>
                    <a:gd name="T17" fmla="*/ 326 h 326"/>
                    <a:gd name="T18" fmla="*/ 169 w 326"/>
                    <a:gd name="T19" fmla="*/ 323 h 326"/>
                    <a:gd name="T20" fmla="*/ 323 w 326"/>
                    <a:gd name="T21" fmla="*/ 169 h 326"/>
                    <a:gd name="T22" fmla="*/ 326 w 326"/>
                    <a:gd name="T23" fmla="*/ 163 h 326"/>
                    <a:gd name="T24" fmla="*/ 323 w 326"/>
                    <a:gd name="T25" fmla="*/ 157 h 326"/>
                    <a:gd name="T26" fmla="*/ 306 w 326"/>
                    <a:gd name="T27" fmla="*/ 168 h 326"/>
                    <a:gd name="T28" fmla="*/ 168 w 326"/>
                    <a:gd name="T29" fmla="*/ 306 h 326"/>
                    <a:gd name="T30" fmla="*/ 163 w 326"/>
                    <a:gd name="T31" fmla="*/ 308 h 326"/>
                    <a:gd name="T32" fmla="*/ 157 w 326"/>
                    <a:gd name="T33" fmla="*/ 306 h 326"/>
                    <a:gd name="T34" fmla="*/ 20 w 326"/>
                    <a:gd name="T35" fmla="*/ 168 h 326"/>
                    <a:gd name="T36" fmla="*/ 17 w 326"/>
                    <a:gd name="T37" fmla="*/ 163 h 326"/>
                    <a:gd name="T38" fmla="*/ 20 w 326"/>
                    <a:gd name="T39" fmla="*/ 157 h 326"/>
                    <a:gd name="T40" fmla="*/ 157 w 326"/>
                    <a:gd name="T41" fmla="*/ 19 h 326"/>
                    <a:gd name="T42" fmla="*/ 163 w 326"/>
                    <a:gd name="T43" fmla="*/ 17 h 326"/>
                    <a:gd name="T44" fmla="*/ 168 w 326"/>
                    <a:gd name="T45" fmla="*/ 19 h 326"/>
                    <a:gd name="T46" fmla="*/ 306 w 326"/>
                    <a:gd name="T47" fmla="*/ 157 h 326"/>
                    <a:gd name="T48" fmla="*/ 309 w 326"/>
                    <a:gd name="T49" fmla="*/ 163 h 326"/>
                    <a:gd name="T50" fmla="*/ 306 w 326"/>
                    <a:gd name="T51" fmla="*/ 16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6" h="326">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ysClr val="windowText" lastClr="000000">
                    <a:lumMod val="85000"/>
                    <a:lumOff val="15000"/>
                  </a:sysClr>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a:endParaRPr>
                </a:p>
              </p:txBody>
            </p:sp>
          </p:grpSp>
        </p:grpSp>
        <p:sp>
          <p:nvSpPr>
            <p:cNvPr id="47" name="TextBox 46">
              <a:extLst>
                <a:ext uri="{FF2B5EF4-FFF2-40B4-BE49-F238E27FC236}">
                  <a16:creationId xmlns:a16="http://schemas.microsoft.com/office/drawing/2014/main" id="{1C94A701-9707-4D91-FF41-B5B7D21CAFBE}"/>
                </a:ext>
              </a:extLst>
            </p:cNvPr>
            <p:cNvSpPr txBox="1"/>
            <p:nvPr/>
          </p:nvSpPr>
          <p:spPr>
            <a:xfrm>
              <a:off x="6371735" y="4420368"/>
              <a:ext cx="1189156" cy="614476"/>
            </a:xfrm>
            <a:prstGeom prst="rect">
              <a:avLst/>
            </a:prstGeom>
            <a:noFill/>
          </p:spPr>
          <p:txBody>
            <a:bodyPr wrap="square" rtlCol="0" anchor="ctr">
              <a:spAutoFit/>
            </a:bodyPr>
            <a:lstStyle/>
            <a:p>
              <a:pPr algn="ctr" defTabSz="1218987"/>
              <a:r>
                <a:rPr lang="en-US" sz="2400" b="1" dirty="0">
                  <a:solidFill>
                    <a:prstClr val="black"/>
                  </a:solidFill>
                  <a:latin typeface="Calibri"/>
                </a:rPr>
                <a:t>2017</a:t>
              </a:r>
              <a:endParaRPr lang="en-US" sz="1600" b="1" dirty="0">
                <a:solidFill>
                  <a:prstClr val="black"/>
                </a:solidFill>
                <a:latin typeface="Calibri"/>
              </a:endParaRPr>
            </a:p>
          </p:txBody>
        </p:sp>
      </p:grpSp>
      <p:sp>
        <p:nvSpPr>
          <p:cNvPr id="52" name="TextBox 51">
            <a:extLst>
              <a:ext uri="{FF2B5EF4-FFF2-40B4-BE49-F238E27FC236}">
                <a16:creationId xmlns:a16="http://schemas.microsoft.com/office/drawing/2014/main" id="{F5030B4A-49D4-EB21-BDBB-3A16D2EDB311}"/>
              </a:ext>
            </a:extLst>
          </p:cNvPr>
          <p:cNvSpPr txBox="1"/>
          <p:nvPr/>
        </p:nvSpPr>
        <p:spPr>
          <a:xfrm>
            <a:off x="3389196" y="5239876"/>
            <a:ext cx="1719547" cy="613410"/>
          </a:xfrm>
          <a:prstGeom prst="rect">
            <a:avLst/>
          </a:prstGeom>
          <a:noFill/>
        </p:spPr>
        <p:txBody>
          <a:bodyPr wrap="none" lIns="0" tIns="0" rIns="0" bIns="0" rtlCol="0">
            <a:noAutofit/>
          </a:bodyPr>
          <a:lstStyle/>
          <a:p>
            <a:pPr algn="ctr"/>
            <a:r>
              <a:rPr lang="en-US" sz="2000" b="1" dirty="0">
                <a:solidFill>
                  <a:schemeClr val="tx2"/>
                </a:solidFill>
              </a:rPr>
              <a:t>Deep Learning </a:t>
            </a:r>
          </a:p>
          <a:p>
            <a:pPr algn="ctr"/>
            <a:r>
              <a:rPr lang="en-US" sz="2000" b="1" dirty="0">
                <a:solidFill>
                  <a:schemeClr val="tx2"/>
                </a:solidFill>
              </a:rPr>
              <a:t>Breakthrough</a:t>
            </a:r>
          </a:p>
        </p:txBody>
      </p:sp>
      <p:grpSp>
        <p:nvGrpSpPr>
          <p:cNvPr id="53" name="Group 52">
            <a:extLst>
              <a:ext uri="{FF2B5EF4-FFF2-40B4-BE49-F238E27FC236}">
                <a16:creationId xmlns:a16="http://schemas.microsoft.com/office/drawing/2014/main" id="{29AB8394-1E56-6038-B04A-082138939869}"/>
              </a:ext>
            </a:extLst>
          </p:cNvPr>
          <p:cNvGrpSpPr/>
          <p:nvPr/>
        </p:nvGrpSpPr>
        <p:grpSpPr>
          <a:xfrm>
            <a:off x="9836586" y="4267613"/>
            <a:ext cx="1022999" cy="1466790"/>
            <a:chOff x="6285507" y="4056652"/>
            <a:chExt cx="1361612" cy="1952298"/>
          </a:xfrm>
        </p:grpSpPr>
        <p:grpSp>
          <p:nvGrpSpPr>
            <p:cNvPr id="54" name="Group 53">
              <a:extLst>
                <a:ext uri="{FF2B5EF4-FFF2-40B4-BE49-F238E27FC236}">
                  <a16:creationId xmlns:a16="http://schemas.microsoft.com/office/drawing/2014/main" id="{1277040A-1D9B-4240-D56E-F0FD704B9F8D}"/>
                </a:ext>
              </a:extLst>
            </p:cNvPr>
            <p:cNvGrpSpPr/>
            <p:nvPr/>
          </p:nvGrpSpPr>
          <p:grpSpPr>
            <a:xfrm>
              <a:off x="6285507" y="4056652"/>
              <a:ext cx="1361612" cy="1952298"/>
              <a:chOff x="5808789" y="2272281"/>
              <a:chExt cx="1993536" cy="2858358"/>
            </a:xfrm>
          </p:grpSpPr>
          <p:sp>
            <p:nvSpPr>
              <p:cNvPr id="56" name="Rectangle 55">
                <a:extLst>
                  <a:ext uri="{FF2B5EF4-FFF2-40B4-BE49-F238E27FC236}">
                    <a16:creationId xmlns:a16="http://schemas.microsoft.com/office/drawing/2014/main" id="{BEC25E2E-3EF7-D5D9-5B53-00C1A67B8F93}"/>
                  </a:ext>
                </a:extLst>
              </p:cNvPr>
              <p:cNvSpPr/>
              <p:nvPr/>
            </p:nvSpPr>
            <p:spPr>
              <a:xfrm>
                <a:off x="6718887" y="4188902"/>
                <a:ext cx="191914" cy="941737"/>
              </a:xfrm>
              <a:prstGeom prst="rect">
                <a:avLst/>
              </a:prstGeom>
              <a:gradFill>
                <a:gsLst>
                  <a:gs pos="0">
                    <a:sysClr val="windowText" lastClr="000000">
                      <a:lumMod val="75000"/>
                      <a:lumOff val="25000"/>
                      <a:shade val="30000"/>
                      <a:satMod val="115000"/>
                    </a:sysClr>
                  </a:gs>
                  <a:gs pos="50000">
                    <a:sysClr val="window" lastClr="FFFFFF"/>
                  </a:gs>
                  <a:gs pos="100000">
                    <a:sysClr val="windowText" lastClr="000000">
                      <a:lumMod val="75000"/>
                      <a:lumOff val="25000"/>
                      <a:shade val="100000"/>
                      <a:satMod val="115000"/>
                    </a:sysClr>
                  </a:gs>
                </a:gsLst>
                <a:lin ang="0" scaled="0"/>
              </a:gra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grpSp>
            <p:nvGrpSpPr>
              <p:cNvPr id="57" name="Group 56">
                <a:extLst>
                  <a:ext uri="{FF2B5EF4-FFF2-40B4-BE49-F238E27FC236}">
                    <a16:creationId xmlns:a16="http://schemas.microsoft.com/office/drawing/2014/main" id="{724BB424-9384-FD7D-91B6-6B85D0073B74}"/>
                  </a:ext>
                </a:extLst>
              </p:cNvPr>
              <p:cNvGrpSpPr/>
              <p:nvPr/>
            </p:nvGrpSpPr>
            <p:grpSpPr>
              <a:xfrm>
                <a:off x="5808789" y="2272281"/>
                <a:ext cx="1993536" cy="1989348"/>
                <a:chOff x="8140701" y="1890712"/>
                <a:chExt cx="1511300" cy="1508125"/>
              </a:xfrm>
            </p:grpSpPr>
            <p:sp>
              <p:nvSpPr>
                <p:cNvPr id="58" name="Freeform 25">
                  <a:extLst>
                    <a:ext uri="{FF2B5EF4-FFF2-40B4-BE49-F238E27FC236}">
                      <a16:creationId xmlns:a16="http://schemas.microsoft.com/office/drawing/2014/main" id="{1038AB69-C1B3-1CCD-58CF-312D6F5D8C18}"/>
                    </a:ext>
                  </a:extLst>
                </p:cNvPr>
                <p:cNvSpPr>
                  <a:spLocks/>
                </p:cNvSpPr>
                <p:nvPr/>
              </p:nvSpPr>
              <p:spPr bwMode="auto">
                <a:xfrm>
                  <a:off x="8140701" y="1890712"/>
                  <a:ext cx="1511300" cy="1508125"/>
                </a:xfrm>
                <a:custGeom>
                  <a:avLst/>
                  <a:gdLst>
                    <a:gd name="T0" fmla="*/ 385 w 402"/>
                    <a:gd name="T1" fmla="*/ 171 h 401"/>
                    <a:gd name="T2" fmla="*/ 385 w 402"/>
                    <a:gd name="T3" fmla="*/ 231 h 401"/>
                    <a:gd name="T4" fmla="*/ 231 w 402"/>
                    <a:gd name="T5" fmla="*/ 385 h 401"/>
                    <a:gd name="T6" fmla="*/ 171 w 402"/>
                    <a:gd name="T7" fmla="*/ 385 h 401"/>
                    <a:gd name="T8" fmla="*/ 17 w 402"/>
                    <a:gd name="T9" fmla="*/ 231 h 401"/>
                    <a:gd name="T10" fmla="*/ 17 w 402"/>
                    <a:gd name="T11" fmla="*/ 171 h 401"/>
                    <a:gd name="T12" fmla="*/ 171 w 402"/>
                    <a:gd name="T13" fmla="*/ 17 h 401"/>
                    <a:gd name="T14" fmla="*/ 231 w 402"/>
                    <a:gd name="T15" fmla="*/ 17 h 401"/>
                    <a:gd name="T16" fmla="*/ 385 w 402"/>
                    <a:gd name="T17" fmla="*/ 17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401">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a:endParaRPr>
                </a:p>
              </p:txBody>
            </p:sp>
            <p:sp>
              <p:nvSpPr>
                <p:cNvPr id="59" name="Freeform 26">
                  <a:extLst>
                    <a:ext uri="{FF2B5EF4-FFF2-40B4-BE49-F238E27FC236}">
                      <a16:creationId xmlns:a16="http://schemas.microsoft.com/office/drawing/2014/main" id="{F5B18945-FD5A-A6C1-3B92-347E0DB44ECE}"/>
                    </a:ext>
                  </a:extLst>
                </p:cNvPr>
                <p:cNvSpPr>
                  <a:spLocks noEditPoints="1"/>
                </p:cNvSpPr>
                <p:nvPr/>
              </p:nvSpPr>
              <p:spPr bwMode="auto">
                <a:xfrm>
                  <a:off x="8283576" y="2033588"/>
                  <a:ext cx="1225550" cy="1227138"/>
                </a:xfrm>
                <a:custGeom>
                  <a:avLst/>
                  <a:gdLst>
                    <a:gd name="T0" fmla="*/ 323 w 326"/>
                    <a:gd name="T1" fmla="*/ 157 h 326"/>
                    <a:gd name="T2" fmla="*/ 169 w 326"/>
                    <a:gd name="T3" fmla="*/ 2 h 326"/>
                    <a:gd name="T4" fmla="*/ 163 w 326"/>
                    <a:gd name="T5" fmla="*/ 0 h 326"/>
                    <a:gd name="T6" fmla="*/ 157 w 326"/>
                    <a:gd name="T7" fmla="*/ 2 h 326"/>
                    <a:gd name="T8" fmla="*/ 3 w 326"/>
                    <a:gd name="T9" fmla="*/ 157 h 326"/>
                    <a:gd name="T10" fmla="*/ 0 w 326"/>
                    <a:gd name="T11" fmla="*/ 163 h 326"/>
                    <a:gd name="T12" fmla="*/ 3 w 326"/>
                    <a:gd name="T13" fmla="*/ 169 h 326"/>
                    <a:gd name="T14" fmla="*/ 157 w 326"/>
                    <a:gd name="T15" fmla="*/ 323 h 326"/>
                    <a:gd name="T16" fmla="*/ 163 w 326"/>
                    <a:gd name="T17" fmla="*/ 326 h 326"/>
                    <a:gd name="T18" fmla="*/ 169 w 326"/>
                    <a:gd name="T19" fmla="*/ 323 h 326"/>
                    <a:gd name="T20" fmla="*/ 323 w 326"/>
                    <a:gd name="T21" fmla="*/ 169 h 326"/>
                    <a:gd name="T22" fmla="*/ 326 w 326"/>
                    <a:gd name="T23" fmla="*/ 163 h 326"/>
                    <a:gd name="T24" fmla="*/ 323 w 326"/>
                    <a:gd name="T25" fmla="*/ 157 h 326"/>
                    <a:gd name="T26" fmla="*/ 306 w 326"/>
                    <a:gd name="T27" fmla="*/ 168 h 326"/>
                    <a:gd name="T28" fmla="*/ 168 w 326"/>
                    <a:gd name="T29" fmla="*/ 306 h 326"/>
                    <a:gd name="T30" fmla="*/ 163 w 326"/>
                    <a:gd name="T31" fmla="*/ 308 h 326"/>
                    <a:gd name="T32" fmla="*/ 157 w 326"/>
                    <a:gd name="T33" fmla="*/ 306 h 326"/>
                    <a:gd name="T34" fmla="*/ 20 w 326"/>
                    <a:gd name="T35" fmla="*/ 168 h 326"/>
                    <a:gd name="T36" fmla="*/ 17 w 326"/>
                    <a:gd name="T37" fmla="*/ 163 h 326"/>
                    <a:gd name="T38" fmla="*/ 20 w 326"/>
                    <a:gd name="T39" fmla="*/ 157 h 326"/>
                    <a:gd name="T40" fmla="*/ 157 w 326"/>
                    <a:gd name="T41" fmla="*/ 19 h 326"/>
                    <a:gd name="T42" fmla="*/ 163 w 326"/>
                    <a:gd name="T43" fmla="*/ 17 h 326"/>
                    <a:gd name="T44" fmla="*/ 168 w 326"/>
                    <a:gd name="T45" fmla="*/ 19 h 326"/>
                    <a:gd name="T46" fmla="*/ 306 w 326"/>
                    <a:gd name="T47" fmla="*/ 157 h 326"/>
                    <a:gd name="T48" fmla="*/ 309 w 326"/>
                    <a:gd name="T49" fmla="*/ 163 h 326"/>
                    <a:gd name="T50" fmla="*/ 306 w 326"/>
                    <a:gd name="T51" fmla="*/ 16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6" h="326">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ysClr val="windowText" lastClr="000000">
                    <a:lumMod val="85000"/>
                    <a:lumOff val="15000"/>
                  </a:sysClr>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a:endParaRPr>
                </a:p>
              </p:txBody>
            </p:sp>
          </p:grpSp>
        </p:grpSp>
        <p:sp>
          <p:nvSpPr>
            <p:cNvPr id="55" name="TextBox 54">
              <a:extLst>
                <a:ext uri="{FF2B5EF4-FFF2-40B4-BE49-F238E27FC236}">
                  <a16:creationId xmlns:a16="http://schemas.microsoft.com/office/drawing/2014/main" id="{C551D24B-92B7-CDDD-FA4B-04C1457673B7}"/>
                </a:ext>
              </a:extLst>
            </p:cNvPr>
            <p:cNvSpPr txBox="1"/>
            <p:nvPr/>
          </p:nvSpPr>
          <p:spPr>
            <a:xfrm>
              <a:off x="6371735" y="4420368"/>
              <a:ext cx="1189156" cy="614476"/>
            </a:xfrm>
            <a:prstGeom prst="rect">
              <a:avLst/>
            </a:prstGeom>
            <a:noFill/>
          </p:spPr>
          <p:txBody>
            <a:bodyPr wrap="square" rtlCol="0" anchor="ctr">
              <a:spAutoFit/>
            </a:bodyPr>
            <a:lstStyle/>
            <a:p>
              <a:pPr algn="ctr" defTabSz="1218987"/>
              <a:r>
                <a:rPr lang="en-US" sz="2400" b="1" dirty="0">
                  <a:solidFill>
                    <a:prstClr val="black"/>
                  </a:solidFill>
                  <a:latin typeface="Calibri"/>
                </a:rPr>
                <a:t>2022</a:t>
              </a:r>
              <a:endParaRPr lang="en-US" sz="1600" b="1" dirty="0">
                <a:solidFill>
                  <a:prstClr val="black"/>
                </a:solidFill>
                <a:latin typeface="Calibri"/>
              </a:endParaRPr>
            </a:p>
          </p:txBody>
        </p:sp>
      </p:grpSp>
      <p:sp>
        <p:nvSpPr>
          <p:cNvPr id="60" name="TextBox 59">
            <a:extLst>
              <a:ext uri="{FF2B5EF4-FFF2-40B4-BE49-F238E27FC236}">
                <a16:creationId xmlns:a16="http://schemas.microsoft.com/office/drawing/2014/main" id="{A457DB93-36A4-50C5-8211-2DEFAF008305}"/>
              </a:ext>
            </a:extLst>
          </p:cNvPr>
          <p:cNvSpPr txBox="1"/>
          <p:nvPr/>
        </p:nvSpPr>
        <p:spPr>
          <a:xfrm>
            <a:off x="9488311" y="3644489"/>
            <a:ext cx="1719547" cy="613410"/>
          </a:xfrm>
          <a:prstGeom prst="rect">
            <a:avLst/>
          </a:prstGeom>
          <a:noFill/>
        </p:spPr>
        <p:txBody>
          <a:bodyPr wrap="none" lIns="0" tIns="0" rIns="0" bIns="0" rtlCol="0">
            <a:noAutofit/>
          </a:bodyPr>
          <a:lstStyle/>
          <a:p>
            <a:pPr algn="ctr"/>
            <a:r>
              <a:rPr lang="en-US" sz="2000" b="1" dirty="0">
                <a:solidFill>
                  <a:schemeClr val="tx2"/>
                </a:solidFill>
              </a:rPr>
              <a:t>Large Language</a:t>
            </a:r>
          </a:p>
          <a:p>
            <a:pPr algn="ctr"/>
            <a:r>
              <a:rPr lang="en-US" sz="2000" b="1" dirty="0">
                <a:solidFill>
                  <a:schemeClr val="tx2"/>
                </a:solidFill>
              </a:rPr>
              <a:t>Models </a:t>
            </a:r>
          </a:p>
        </p:txBody>
      </p:sp>
      <p:grpSp>
        <p:nvGrpSpPr>
          <p:cNvPr id="61" name="Group 60">
            <a:extLst>
              <a:ext uri="{FF2B5EF4-FFF2-40B4-BE49-F238E27FC236}">
                <a16:creationId xmlns:a16="http://schemas.microsoft.com/office/drawing/2014/main" id="{FCCD2FDC-48EF-931E-A52B-4CE610F4BAB6}"/>
              </a:ext>
            </a:extLst>
          </p:cNvPr>
          <p:cNvGrpSpPr/>
          <p:nvPr/>
        </p:nvGrpSpPr>
        <p:grpSpPr>
          <a:xfrm>
            <a:off x="4795656" y="3741562"/>
            <a:ext cx="1022999" cy="1466790"/>
            <a:chOff x="6285507" y="4056652"/>
            <a:chExt cx="1361612" cy="1952298"/>
          </a:xfrm>
        </p:grpSpPr>
        <p:grpSp>
          <p:nvGrpSpPr>
            <p:cNvPr id="62" name="Group 61">
              <a:extLst>
                <a:ext uri="{FF2B5EF4-FFF2-40B4-BE49-F238E27FC236}">
                  <a16:creationId xmlns:a16="http://schemas.microsoft.com/office/drawing/2014/main" id="{500F2B05-952B-349B-3135-77781123CDBF}"/>
                </a:ext>
              </a:extLst>
            </p:cNvPr>
            <p:cNvGrpSpPr/>
            <p:nvPr/>
          </p:nvGrpSpPr>
          <p:grpSpPr>
            <a:xfrm>
              <a:off x="6285507" y="4056652"/>
              <a:ext cx="1361612" cy="1952298"/>
              <a:chOff x="5808789" y="2272281"/>
              <a:chExt cx="1993536" cy="2858358"/>
            </a:xfrm>
          </p:grpSpPr>
          <p:sp>
            <p:nvSpPr>
              <p:cNvPr id="64" name="Rectangle 63">
                <a:extLst>
                  <a:ext uri="{FF2B5EF4-FFF2-40B4-BE49-F238E27FC236}">
                    <a16:creationId xmlns:a16="http://schemas.microsoft.com/office/drawing/2014/main" id="{D21149B3-4F86-4CF4-A0D3-2FF5F42AD79B}"/>
                  </a:ext>
                </a:extLst>
              </p:cNvPr>
              <p:cNvSpPr/>
              <p:nvPr/>
            </p:nvSpPr>
            <p:spPr>
              <a:xfrm>
                <a:off x="6718887" y="4188902"/>
                <a:ext cx="191914" cy="941737"/>
              </a:xfrm>
              <a:prstGeom prst="rect">
                <a:avLst/>
              </a:prstGeom>
              <a:gradFill>
                <a:gsLst>
                  <a:gs pos="0">
                    <a:sysClr val="windowText" lastClr="000000">
                      <a:lumMod val="75000"/>
                      <a:lumOff val="25000"/>
                      <a:shade val="30000"/>
                      <a:satMod val="115000"/>
                    </a:sysClr>
                  </a:gs>
                  <a:gs pos="50000">
                    <a:sysClr val="window" lastClr="FFFFFF"/>
                  </a:gs>
                  <a:gs pos="100000">
                    <a:sysClr val="windowText" lastClr="000000">
                      <a:lumMod val="75000"/>
                      <a:lumOff val="25000"/>
                      <a:shade val="100000"/>
                      <a:satMod val="115000"/>
                    </a:sysClr>
                  </a:gs>
                </a:gsLst>
                <a:lin ang="0" scaled="0"/>
              </a:gra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grpSp>
            <p:nvGrpSpPr>
              <p:cNvPr id="65" name="Group 64">
                <a:extLst>
                  <a:ext uri="{FF2B5EF4-FFF2-40B4-BE49-F238E27FC236}">
                    <a16:creationId xmlns:a16="http://schemas.microsoft.com/office/drawing/2014/main" id="{47CA79FA-E39C-A0D1-B14C-724EFBA16235}"/>
                  </a:ext>
                </a:extLst>
              </p:cNvPr>
              <p:cNvGrpSpPr/>
              <p:nvPr/>
            </p:nvGrpSpPr>
            <p:grpSpPr>
              <a:xfrm>
                <a:off x="5808789" y="2272281"/>
                <a:ext cx="1993536" cy="1989348"/>
                <a:chOff x="8140701" y="1890712"/>
                <a:chExt cx="1511300" cy="1508125"/>
              </a:xfrm>
            </p:grpSpPr>
            <p:sp>
              <p:nvSpPr>
                <p:cNvPr id="66" name="Freeform 25">
                  <a:extLst>
                    <a:ext uri="{FF2B5EF4-FFF2-40B4-BE49-F238E27FC236}">
                      <a16:creationId xmlns:a16="http://schemas.microsoft.com/office/drawing/2014/main" id="{40BBE028-92E7-138D-2469-706168AC1798}"/>
                    </a:ext>
                  </a:extLst>
                </p:cNvPr>
                <p:cNvSpPr>
                  <a:spLocks/>
                </p:cNvSpPr>
                <p:nvPr/>
              </p:nvSpPr>
              <p:spPr bwMode="auto">
                <a:xfrm>
                  <a:off x="8140701" y="1890712"/>
                  <a:ext cx="1511300" cy="1508125"/>
                </a:xfrm>
                <a:custGeom>
                  <a:avLst/>
                  <a:gdLst>
                    <a:gd name="T0" fmla="*/ 385 w 402"/>
                    <a:gd name="T1" fmla="*/ 171 h 401"/>
                    <a:gd name="T2" fmla="*/ 385 w 402"/>
                    <a:gd name="T3" fmla="*/ 231 h 401"/>
                    <a:gd name="T4" fmla="*/ 231 w 402"/>
                    <a:gd name="T5" fmla="*/ 385 h 401"/>
                    <a:gd name="T6" fmla="*/ 171 w 402"/>
                    <a:gd name="T7" fmla="*/ 385 h 401"/>
                    <a:gd name="T8" fmla="*/ 17 w 402"/>
                    <a:gd name="T9" fmla="*/ 231 h 401"/>
                    <a:gd name="T10" fmla="*/ 17 w 402"/>
                    <a:gd name="T11" fmla="*/ 171 h 401"/>
                    <a:gd name="T12" fmla="*/ 171 w 402"/>
                    <a:gd name="T13" fmla="*/ 17 h 401"/>
                    <a:gd name="T14" fmla="*/ 231 w 402"/>
                    <a:gd name="T15" fmla="*/ 17 h 401"/>
                    <a:gd name="T16" fmla="*/ 385 w 402"/>
                    <a:gd name="T17" fmla="*/ 17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401">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a:endParaRPr>
                </a:p>
              </p:txBody>
            </p:sp>
            <p:sp>
              <p:nvSpPr>
                <p:cNvPr id="67" name="Freeform 26">
                  <a:extLst>
                    <a:ext uri="{FF2B5EF4-FFF2-40B4-BE49-F238E27FC236}">
                      <a16:creationId xmlns:a16="http://schemas.microsoft.com/office/drawing/2014/main" id="{E5465EDD-1515-1478-2891-A618D45D3B57}"/>
                    </a:ext>
                  </a:extLst>
                </p:cNvPr>
                <p:cNvSpPr>
                  <a:spLocks noEditPoints="1"/>
                </p:cNvSpPr>
                <p:nvPr/>
              </p:nvSpPr>
              <p:spPr bwMode="auto">
                <a:xfrm>
                  <a:off x="8283576" y="2033588"/>
                  <a:ext cx="1225550" cy="1227138"/>
                </a:xfrm>
                <a:custGeom>
                  <a:avLst/>
                  <a:gdLst>
                    <a:gd name="T0" fmla="*/ 323 w 326"/>
                    <a:gd name="T1" fmla="*/ 157 h 326"/>
                    <a:gd name="T2" fmla="*/ 169 w 326"/>
                    <a:gd name="T3" fmla="*/ 2 h 326"/>
                    <a:gd name="T4" fmla="*/ 163 w 326"/>
                    <a:gd name="T5" fmla="*/ 0 h 326"/>
                    <a:gd name="T6" fmla="*/ 157 w 326"/>
                    <a:gd name="T7" fmla="*/ 2 h 326"/>
                    <a:gd name="T8" fmla="*/ 3 w 326"/>
                    <a:gd name="T9" fmla="*/ 157 h 326"/>
                    <a:gd name="T10" fmla="*/ 0 w 326"/>
                    <a:gd name="T11" fmla="*/ 163 h 326"/>
                    <a:gd name="T12" fmla="*/ 3 w 326"/>
                    <a:gd name="T13" fmla="*/ 169 h 326"/>
                    <a:gd name="T14" fmla="*/ 157 w 326"/>
                    <a:gd name="T15" fmla="*/ 323 h 326"/>
                    <a:gd name="T16" fmla="*/ 163 w 326"/>
                    <a:gd name="T17" fmla="*/ 326 h 326"/>
                    <a:gd name="T18" fmla="*/ 169 w 326"/>
                    <a:gd name="T19" fmla="*/ 323 h 326"/>
                    <a:gd name="T20" fmla="*/ 323 w 326"/>
                    <a:gd name="T21" fmla="*/ 169 h 326"/>
                    <a:gd name="T22" fmla="*/ 326 w 326"/>
                    <a:gd name="T23" fmla="*/ 163 h 326"/>
                    <a:gd name="T24" fmla="*/ 323 w 326"/>
                    <a:gd name="T25" fmla="*/ 157 h 326"/>
                    <a:gd name="T26" fmla="*/ 306 w 326"/>
                    <a:gd name="T27" fmla="*/ 168 h 326"/>
                    <a:gd name="T28" fmla="*/ 168 w 326"/>
                    <a:gd name="T29" fmla="*/ 306 h 326"/>
                    <a:gd name="T30" fmla="*/ 163 w 326"/>
                    <a:gd name="T31" fmla="*/ 308 h 326"/>
                    <a:gd name="T32" fmla="*/ 157 w 326"/>
                    <a:gd name="T33" fmla="*/ 306 h 326"/>
                    <a:gd name="T34" fmla="*/ 20 w 326"/>
                    <a:gd name="T35" fmla="*/ 168 h 326"/>
                    <a:gd name="T36" fmla="*/ 17 w 326"/>
                    <a:gd name="T37" fmla="*/ 163 h 326"/>
                    <a:gd name="T38" fmla="*/ 20 w 326"/>
                    <a:gd name="T39" fmla="*/ 157 h 326"/>
                    <a:gd name="T40" fmla="*/ 157 w 326"/>
                    <a:gd name="T41" fmla="*/ 19 h 326"/>
                    <a:gd name="T42" fmla="*/ 163 w 326"/>
                    <a:gd name="T43" fmla="*/ 17 h 326"/>
                    <a:gd name="T44" fmla="*/ 168 w 326"/>
                    <a:gd name="T45" fmla="*/ 19 h 326"/>
                    <a:gd name="T46" fmla="*/ 306 w 326"/>
                    <a:gd name="T47" fmla="*/ 157 h 326"/>
                    <a:gd name="T48" fmla="*/ 309 w 326"/>
                    <a:gd name="T49" fmla="*/ 163 h 326"/>
                    <a:gd name="T50" fmla="*/ 306 w 326"/>
                    <a:gd name="T51" fmla="*/ 16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6" h="326">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ysClr val="windowText" lastClr="000000">
                    <a:lumMod val="85000"/>
                    <a:lumOff val="15000"/>
                  </a:sysClr>
                </a:solidFill>
                <a:ln>
                  <a:noFill/>
                </a:ln>
              </p:spPr>
              <p:txBody>
                <a:bodyPr vert="horz" wrap="square" lIns="91440" tIns="45720" rIns="91440" bIns="45720" numCol="1" anchor="t" anchorCtr="0" compatLnSpc="1">
                  <a:prstTxWarp prst="textNoShape">
                    <a:avLst/>
                  </a:prstTxWarp>
                </a:bodyPr>
                <a:lstStyle/>
                <a:p>
                  <a:pPr>
                    <a:defRPr/>
                  </a:pPr>
                  <a:endParaRPr lang="en-US" kern="0">
                    <a:solidFill>
                      <a:prstClr val="black"/>
                    </a:solidFill>
                    <a:latin typeface="Calibri"/>
                  </a:endParaRPr>
                </a:p>
              </p:txBody>
            </p:sp>
          </p:grpSp>
        </p:grpSp>
        <p:sp>
          <p:nvSpPr>
            <p:cNvPr id="63" name="TextBox 62">
              <a:extLst>
                <a:ext uri="{FF2B5EF4-FFF2-40B4-BE49-F238E27FC236}">
                  <a16:creationId xmlns:a16="http://schemas.microsoft.com/office/drawing/2014/main" id="{3277510D-A53F-5C1A-2C96-9C55A7FE1955}"/>
                </a:ext>
              </a:extLst>
            </p:cNvPr>
            <p:cNvSpPr txBox="1"/>
            <p:nvPr/>
          </p:nvSpPr>
          <p:spPr>
            <a:xfrm>
              <a:off x="6371735" y="4420368"/>
              <a:ext cx="1189156" cy="614476"/>
            </a:xfrm>
            <a:prstGeom prst="rect">
              <a:avLst/>
            </a:prstGeom>
            <a:noFill/>
          </p:spPr>
          <p:txBody>
            <a:bodyPr wrap="square" rtlCol="0" anchor="ctr">
              <a:spAutoFit/>
            </a:bodyPr>
            <a:lstStyle/>
            <a:p>
              <a:pPr algn="ctr" defTabSz="1218987"/>
              <a:r>
                <a:rPr lang="en-US" sz="2400" b="1" dirty="0">
                  <a:solidFill>
                    <a:prstClr val="black"/>
                  </a:solidFill>
                  <a:latin typeface="Calibri"/>
                </a:rPr>
                <a:t>2012</a:t>
              </a:r>
              <a:endParaRPr lang="en-US" sz="1600" b="1" dirty="0">
                <a:solidFill>
                  <a:prstClr val="black"/>
                </a:solidFill>
                <a:latin typeface="Calibri"/>
              </a:endParaRPr>
            </a:p>
          </p:txBody>
        </p:sp>
      </p:grpSp>
      <p:sp>
        <p:nvSpPr>
          <p:cNvPr id="68" name="TextBox 67">
            <a:extLst>
              <a:ext uri="{FF2B5EF4-FFF2-40B4-BE49-F238E27FC236}">
                <a16:creationId xmlns:a16="http://schemas.microsoft.com/office/drawing/2014/main" id="{3959A2E8-93ED-0BC3-BD6A-7C60C7EA33C5}"/>
              </a:ext>
            </a:extLst>
          </p:cNvPr>
          <p:cNvSpPr txBox="1"/>
          <p:nvPr/>
        </p:nvSpPr>
        <p:spPr>
          <a:xfrm>
            <a:off x="6484823" y="3522090"/>
            <a:ext cx="1719547" cy="613410"/>
          </a:xfrm>
          <a:prstGeom prst="rect">
            <a:avLst/>
          </a:prstGeom>
          <a:noFill/>
        </p:spPr>
        <p:txBody>
          <a:bodyPr wrap="none" lIns="0" tIns="0" rIns="0" bIns="0" rtlCol="0">
            <a:noAutofit/>
          </a:bodyPr>
          <a:lstStyle/>
          <a:p>
            <a:pPr algn="ctr"/>
            <a:r>
              <a:rPr lang="en-US" sz="2000" b="1" dirty="0">
                <a:solidFill>
                  <a:schemeClr val="tx2"/>
                </a:solidFill>
              </a:rPr>
              <a:t>Transformer </a:t>
            </a:r>
          </a:p>
          <a:p>
            <a:pPr algn="ctr"/>
            <a:r>
              <a:rPr lang="en-US" sz="2000" b="1" dirty="0">
                <a:solidFill>
                  <a:schemeClr val="tx2"/>
                </a:solidFill>
              </a:rPr>
              <a:t>Architecture</a:t>
            </a:r>
          </a:p>
        </p:txBody>
      </p:sp>
      <p:pic>
        <p:nvPicPr>
          <p:cNvPr id="70" name="Picture 69">
            <a:extLst>
              <a:ext uri="{FF2B5EF4-FFF2-40B4-BE49-F238E27FC236}">
                <a16:creationId xmlns:a16="http://schemas.microsoft.com/office/drawing/2014/main" id="{994C4850-8FFB-CE0F-1C57-3A316C1293A5}"/>
              </a:ext>
            </a:extLst>
          </p:cNvPr>
          <p:cNvPicPr>
            <a:picLocks noChangeAspect="1"/>
          </p:cNvPicPr>
          <p:nvPr/>
        </p:nvPicPr>
        <p:blipFill>
          <a:blip r:embed="rId2"/>
          <a:stretch>
            <a:fillRect/>
          </a:stretch>
        </p:blipFill>
        <p:spPr>
          <a:xfrm>
            <a:off x="144844" y="3321073"/>
            <a:ext cx="2400081" cy="2297513"/>
          </a:xfrm>
          <a:prstGeom prst="rect">
            <a:avLst/>
          </a:prstGeom>
        </p:spPr>
      </p:pic>
      <p:pic>
        <p:nvPicPr>
          <p:cNvPr id="72" name="Picture 71">
            <a:extLst>
              <a:ext uri="{FF2B5EF4-FFF2-40B4-BE49-F238E27FC236}">
                <a16:creationId xmlns:a16="http://schemas.microsoft.com/office/drawing/2014/main" id="{F6DCF65F-5FE6-38CA-4E2F-267625386333}"/>
              </a:ext>
            </a:extLst>
          </p:cNvPr>
          <p:cNvPicPr>
            <a:picLocks noChangeAspect="1"/>
          </p:cNvPicPr>
          <p:nvPr/>
        </p:nvPicPr>
        <p:blipFill>
          <a:blip r:embed="rId3"/>
          <a:stretch>
            <a:fillRect/>
          </a:stretch>
        </p:blipFill>
        <p:spPr>
          <a:xfrm>
            <a:off x="6845604" y="1927673"/>
            <a:ext cx="3686763" cy="1618796"/>
          </a:xfrm>
          <a:prstGeom prst="rect">
            <a:avLst/>
          </a:prstGeom>
        </p:spPr>
      </p:pic>
      <p:pic>
        <p:nvPicPr>
          <p:cNvPr id="74" name="Picture 73">
            <a:extLst>
              <a:ext uri="{FF2B5EF4-FFF2-40B4-BE49-F238E27FC236}">
                <a16:creationId xmlns:a16="http://schemas.microsoft.com/office/drawing/2014/main" id="{4AABAA21-6CFA-F768-2DB4-DACDE96127CA}"/>
              </a:ext>
            </a:extLst>
          </p:cNvPr>
          <p:cNvPicPr>
            <a:picLocks noChangeAspect="1"/>
          </p:cNvPicPr>
          <p:nvPr/>
        </p:nvPicPr>
        <p:blipFill>
          <a:blip r:embed="rId4"/>
          <a:stretch>
            <a:fillRect/>
          </a:stretch>
        </p:blipFill>
        <p:spPr>
          <a:xfrm>
            <a:off x="1677755" y="564535"/>
            <a:ext cx="1773754" cy="1275680"/>
          </a:xfrm>
          <a:prstGeom prst="rect">
            <a:avLst/>
          </a:prstGeom>
        </p:spPr>
      </p:pic>
      <p:sp>
        <p:nvSpPr>
          <p:cNvPr id="4" name="Title 3">
            <a:extLst>
              <a:ext uri="{FF2B5EF4-FFF2-40B4-BE49-F238E27FC236}">
                <a16:creationId xmlns:a16="http://schemas.microsoft.com/office/drawing/2014/main" id="{D5EE68E2-C364-9F7B-57B5-A81D79DB06FD}"/>
              </a:ext>
            </a:extLst>
          </p:cNvPr>
          <p:cNvSpPr>
            <a:spLocks noGrp="1"/>
          </p:cNvSpPr>
          <p:nvPr>
            <p:ph type="title"/>
          </p:nvPr>
        </p:nvSpPr>
        <p:spPr>
          <a:xfrm>
            <a:off x="434388" y="92574"/>
            <a:ext cx="11277600" cy="886397"/>
          </a:xfrm>
        </p:spPr>
        <p:txBody>
          <a:bodyPr/>
          <a:lstStyle/>
          <a:p>
            <a:pPr algn="ctr"/>
            <a:r>
              <a:rPr lang="en-US" dirty="0"/>
              <a:t>What is Artificial Intelligence?</a:t>
            </a:r>
          </a:p>
        </p:txBody>
      </p:sp>
      <p:pic>
        <p:nvPicPr>
          <p:cNvPr id="2" name="Picture 1">
            <a:extLst>
              <a:ext uri="{FF2B5EF4-FFF2-40B4-BE49-F238E27FC236}">
                <a16:creationId xmlns:a16="http://schemas.microsoft.com/office/drawing/2014/main" id="{E162BEE5-6F34-AD34-9751-0CCABE7F7A5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532367" y="3961775"/>
            <a:ext cx="1719547" cy="2034797"/>
          </a:xfrm>
          <a:prstGeom prst="rect">
            <a:avLst/>
          </a:prstGeom>
        </p:spPr>
      </p:pic>
    </p:spTree>
    <p:extLst>
      <p:ext uri="{BB962C8B-B14F-4D97-AF65-F5344CB8AC3E}">
        <p14:creationId xmlns:p14="http://schemas.microsoft.com/office/powerpoint/2010/main" val="63511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8" grpId="0"/>
      <p:bldP spid="44" grpId="0"/>
      <p:bldP spid="52" grpId="0"/>
      <p:bldP spid="60" grpId="0"/>
      <p:bldP spid="6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C035792-6B69-57EA-4AD9-5A5049D21D4B}"/>
              </a:ext>
            </a:extLst>
          </p:cNvPr>
          <p:cNvSpPr>
            <a:spLocks noGrp="1"/>
          </p:cNvSpPr>
          <p:nvPr>
            <p:ph type="ftr" sz="quarter" idx="10"/>
          </p:nvPr>
        </p:nvSpPr>
        <p:spPr/>
        <p:txBody>
          <a:bodyPr/>
          <a:lstStyle/>
          <a:p>
            <a:r>
              <a:rPr lang="en-US"/>
              <a:t>Sample Footer Text</a:t>
            </a:r>
            <a:endParaRPr lang="en-US" dirty="0"/>
          </a:p>
        </p:txBody>
      </p:sp>
      <p:pic>
        <p:nvPicPr>
          <p:cNvPr id="5" name="Picture 4">
            <a:extLst>
              <a:ext uri="{FF2B5EF4-FFF2-40B4-BE49-F238E27FC236}">
                <a16:creationId xmlns:a16="http://schemas.microsoft.com/office/drawing/2014/main" id="{4B31096F-DA86-624D-DE75-0C4EBC53F885}"/>
              </a:ext>
            </a:extLst>
          </p:cNvPr>
          <p:cNvPicPr>
            <a:picLocks noChangeAspect="1"/>
          </p:cNvPicPr>
          <p:nvPr/>
        </p:nvPicPr>
        <p:blipFill>
          <a:blip r:embed="rId2"/>
          <a:stretch>
            <a:fillRect/>
          </a:stretch>
        </p:blipFill>
        <p:spPr>
          <a:xfrm>
            <a:off x="2030507" y="218302"/>
            <a:ext cx="7785846" cy="6148539"/>
          </a:xfrm>
          <a:prstGeom prst="rect">
            <a:avLst/>
          </a:prstGeom>
        </p:spPr>
      </p:pic>
    </p:spTree>
    <p:extLst>
      <p:ext uri="{BB962C8B-B14F-4D97-AF65-F5344CB8AC3E}">
        <p14:creationId xmlns:p14="http://schemas.microsoft.com/office/powerpoint/2010/main" val="3779216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DD3D6-A430-9698-0448-92458BB2B1F3}"/>
              </a:ext>
            </a:extLst>
          </p:cNvPr>
          <p:cNvSpPr>
            <a:spLocks noGrp="1"/>
          </p:cNvSpPr>
          <p:nvPr>
            <p:ph type="title"/>
          </p:nvPr>
        </p:nvSpPr>
        <p:spPr>
          <a:xfrm>
            <a:off x="457200" y="340060"/>
            <a:ext cx="9258300" cy="886397"/>
          </a:xfrm>
        </p:spPr>
        <p:txBody>
          <a:bodyPr anchor="ctr">
            <a:normAutofit/>
          </a:bodyPr>
          <a:lstStyle/>
          <a:p>
            <a:r>
              <a:rPr lang="en-US" dirty="0"/>
              <a:t>How Can We Classify Different Kinds of AI</a:t>
            </a:r>
          </a:p>
        </p:txBody>
      </p:sp>
      <p:pic>
        <p:nvPicPr>
          <p:cNvPr id="6" name="Picture 5">
            <a:extLst>
              <a:ext uri="{FF2B5EF4-FFF2-40B4-BE49-F238E27FC236}">
                <a16:creationId xmlns:a16="http://schemas.microsoft.com/office/drawing/2014/main" id="{A12A6AA9-0703-4F00-B8C4-0C6FB0F70F82}"/>
              </a:ext>
            </a:extLst>
          </p:cNvPr>
          <p:cNvPicPr>
            <a:picLocks noChangeAspect="1"/>
          </p:cNvPicPr>
          <p:nvPr/>
        </p:nvPicPr>
        <p:blipFill>
          <a:blip r:embed="rId2"/>
          <a:srcRect r="64931"/>
          <a:stretch>
            <a:fillRect/>
          </a:stretch>
        </p:blipFill>
        <p:spPr>
          <a:xfrm>
            <a:off x="356570" y="1355567"/>
            <a:ext cx="3143250" cy="313705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 name="Picture 7">
            <a:extLst>
              <a:ext uri="{FF2B5EF4-FFF2-40B4-BE49-F238E27FC236}">
                <a16:creationId xmlns:a16="http://schemas.microsoft.com/office/drawing/2014/main" id="{BDF38976-8433-5B03-1651-0DD8CC52AA23}"/>
              </a:ext>
            </a:extLst>
          </p:cNvPr>
          <p:cNvPicPr>
            <a:picLocks noChangeAspect="1"/>
          </p:cNvPicPr>
          <p:nvPr/>
        </p:nvPicPr>
        <p:blipFill>
          <a:blip r:embed="rId2"/>
          <a:srcRect l="64931"/>
          <a:stretch>
            <a:fillRect/>
          </a:stretch>
        </p:blipFill>
        <p:spPr>
          <a:xfrm>
            <a:off x="4276736" y="1336517"/>
            <a:ext cx="3143250" cy="313705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9" name="TextBox 8">
            <a:extLst>
              <a:ext uri="{FF2B5EF4-FFF2-40B4-BE49-F238E27FC236}">
                <a16:creationId xmlns:a16="http://schemas.microsoft.com/office/drawing/2014/main" id="{B81BDCDB-61C7-0B99-0FDE-2201C8DE79A6}"/>
              </a:ext>
            </a:extLst>
          </p:cNvPr>
          <p:cNvSpPr txBox="1"/>
          <p:nvPr/>
        </p:nvSpPr>
        <p:spPr>
          <a:xfrm>
            <a:off x="134181" y="4621735"/>
            <a:ext cx="3588027" cy="319027"/>
          </a:xfrm>
          <a:prstGeom prst="rect">
            <a:avLst/>
          </a:prstGeom>
          <a:noFill/>
        </p:spPr>
        <p:txBody>
          <a:bodyPr wrap="none" lIns="0" tIns="0" rIns="0" bIns="0" rtlCol="0">
            <a:noAutofit/>
          </a:bodyPr>
          <a:lstStyle/>
          <a:p>
            <a:pPr algn="ctr"/>
            <a:r>
              <a:rPr lang="en-US" sz="2000" b="1" dirty="0"/>
              <a:t>How intelligent are they?</a:t>
            </a:r>
            <a:endParaRPr lang="en-US" sz="2000" b="1" dirty="0">
              <a:solidFill>
                <a:schemeClr val="tx2"/>
              </a:solidFill>
            </a:endParaRPr>
          </a:p>
        </p:txBody>
      </p:sp>
      <p:sp>
        <p:nvSpPr>
          <p:cNvPr id="11" name="TextBox 10">
            <a:extLst>
              <a:ext uri="{FF2B5EF4-FFF2-40B4-BE49-F238E27FC236}">
                <a16:creationId xmlns:a16="http://schemas.microsoft.com/office/drawing/2014/main" id="{FCDCDE4F-033F-8CE6-DCED-7C8DB41AA37B}"/>
              </a:ext>
            </a:extLst>
          </p:cNvPr>
          <p:cNvSpPr txBox="1"/>
          <p:nvPr/>
        </p:nvSpPr>
        <p:spPr>
          <a:xfrm>
            <a:off x="7762472" y="1286381"/>
            <a:ext cx="3753678" cy="390036"/>
          </a:xfrm>
          <a:prstGeom prst="rect">
            <a:avLst/>
          </a:prstGeom>
          <a:noFill/>
        </p:spPr>
        <p:txBody>
          <a:bodyPr wrap="none" lIns="0" tIns="0" rIns="0" bIns="0" rtlCol="0">
            <a:noAutofit/>
          </a:bodyPr>
          <a:lstStyle/>
          <a:p>
            <a:pPr algn="ctr"/>
            <a:r>
              <a:rPr lang="en-US" sz="2000" b="1" dirty="0"/>
              <a:t>What tasks can they perform? </a:t>
            </a:r>
            <a:endParaRPr lang="en-US" sz="2000" b="1" dirty="0">
              <a:solidFill>
                <a:schemeClr val="tx2"/>
              </a:solidFill>
            </a:endParaRPr>
          </a:p>
        </p:txBody>
      </p:sp>
      <p:pic>
        <p:nvPicPr>
          <p:cNvPr id="3" name="Picture 2">
            <a:extLst>
              <a:ext uri="{FF2B5EF4-FFF2-40B4-BE49-F238E27FC236}">
                <a16:creationId xmlns:a16="http://schemas.microsoft.com/office/drawing/2014/main" id="{9C55E4A9-C329-E050-6916-BB24F4B11526}"/>
              </a:ext>
            </a:extLst>
          </p:cNvPr>
          <p:cNvPicPr>
            <a:picLocks noChangeAspect="1"/>
          </p:cNvPicPr>
          <p:nvPr/>
        </p:nvPicPr>
        <p:blipFill>
          <a:blip r:embed="rId3"/>
          <a:stretch>
            <a:fillRect/>
          </a:stretch>
        </p:blipFill>
        <p:spPr>
          <a:xfrm>
            <a:off x="232725" y="5132460"/>
            <a:ext cx="684467" cy="465224"/>
          </a:xfrm>
          <a:prstGeom prst="rect">
            <a:avLst/>
          </a:prstGeom>
        </p:spPr>
      </p:pic>
      <p:pic>
        <p:nvPicPr>
          <p:cNvPr id="4" name="Picture 3">
            <a:extLst>
              <a:ext uri="{FF2B5EF4-FFF2-40B4-BE49-F238E27FC236}">
                <a16:creationId xmlns:a16="http://schemas.microsoft.com/office/drawing/2014/main" id="{C9830E91-BDE0-BF04-9D61-7F6D3DAACF35}"/>
              </a:ext>
            </a:extLst>
          </p:cNvPr>
          <p:cNvPicPr>
            <a:picLocks noChangeAspect="1"/>
          </p:cNvPicPr>
          <p:nvPr/>
        </p:nvPicPr>
        <p:blipFill>
          <a:blip r:embed="rId4"/>
          <a:stretch>
            <a:fillRect/>
          </a:stretch>
        </p:blipFill>
        <p:spPr>
          <a:xfrm>
            <a:off x="356570" y="5798907"/>
            <a:ext cx="462580" cy="396497"/>
          </a:xfrm>
          <a:prstGeom prst="rect">
            <a:avLst/>
          </a:prstGeom>
        </p:spPr>
      </p:pic>
      <p:sp>
        <p:nvSpPr>
          <p:cNvPr id="12" name="TextBox 11">
            <a:extLst>
              <a:ext uri="{FF2B5EF4-FFF2-40B4-BE49-F238E27FC236}">
                <a16:creationId xmlns:a16="http://schemas.microsoft.com/office/drawing/2014/main" id="{BB098227-4442-D52D-130D-71C8B0338F27}"/>
              </a:ext>
            </a:extLst>
          </p:cNvPr>
          <p:cNvSpPr txBox="1"/>
          <p:nvPr/>
        </p:nvSpPr>
        <p:spPr>
          <a:xfrm>
            <a:off x="819150" y="5161876"/>
            <a:ext cx="1483108" cy="400110"/>
          </a:xfrm>
          <a:prstGeom prst="rect">
            <a:avLst/>
          </a:prstGeom>
          <a:noFill/>
        </p:spPr>
        <p:txBody>
          <a:bodyPr wrap="square">
            <a:spAutoFit/>
          </a:bodyPr>
          <a:lstStyle/>
          <a:p>
            <a:r>
              <a:rPr lang="en-US" sz="2000" b="1" dirty="0"/>
              <a:t>Narrow AI</a:t>
            </a:r>
            <a:endParaRPr lang="en-US" sz="2000" dirty="0"/>
          </a:p>
        </p:txBody>
      </p:sp>
      <p:sp>
        <p:nvSpPr>
          <p:cNvPr id="14" name="TextBox 13">
            <a:extLst>
              <a:ext uri="{FF2B5EF4-FFF2-40B4-BE49-F238E27FC236}">
                <a16:creationId xmlns:a16="http://schemas.microsoft.com/office/drawing/2014/main" id="{F46BD489-C371-C17F-796E-44884A9CADA3}"/>
              </a:ext>
            </a:extLst>
          </p:cNvPr>
          <p:cNvSpPr txBox="1"/>
          <p:nvPr/>
        </p:nvSpPr>
        <p:spPr>
          <a:xfrm>
            <a:off x="819150" y="5800958"/>
            <a:ext cx="1616458" cy="400110"/>
          </a:xfrm>
          <a:prstGeom prst="rect">
            <a:avLst/>
          </a:prstGeom>
          <a:noFill/>
        </p:spPr>
        <p:txBody>
          <a:bodyPr wrap="square">
            <a:spAutoFit/>
          </a:bodyPr>
          <a:lstStyle/>
          <a:p>
            <a:r>
              <a:rPr lang="en-US" sz="2000" b="1" dirty="0"/>
              <a:t>General AI</a:t>
            </a:r>
            <a:endParaRPr lang="en-US" sz="2000" dirty="0"/>
          </a:p>
        </p:txBody>
      </p:sp>
      <p:pic>
        <p:nvPicPr>
          <p:cNvPr id="15" name="Picture 14">
            <a:extLst>
              <a:ext uri="{FF2B5EF4-FFF2-40B4-BE49-F238E27FC236}">
                <a16:creationId xmlns:a16="http://schemas.microsoft.com/office/drawing/2014/main" id="{64B4F131-670E-E3B3-407C-4C4350875874}"/>
              </a:ext>
            </a:extLst>
          </p:cNvPr>
          <p:cNvPicPr>
            <a:picLocks noChangeAspect="1"/>
          </p:cNvPicPr>
          <p:nvPr/>
        </p:nvPicPr>
        <p:blipFill>
          <a:blip r:embed="rId5"/>
          <a:stretch>
            <a:fillRect/>
          </a:stretch>
        </p:blipFill>
        <p:spPr>
          <a:xfrm>
            <a:off x="2114550" y="5136547"/>
            <a:ext cx="1867161" cy="485843"/>
          </a:xfrm>
          <a:prstGeom prst="rect">
            <a:avLst/>
          </a:prstGeom>
        </p:spPr>
      </p:pic>
      <p:pic>
        <p:nvPicPr>
          <p:cNvPr id="16" name="Picture 15">
            <a:extLst>
              <a:ext uri="{FF2B5EF4-FFF2-40B4-BE49-F238E27FC236}">
                <a16:creationId xmlns:a16="http://schemas.microsoft.com/office/drawing/2014/main" id="{4B8810E2-4F08-A801-2530-07E209542348}"/>
              </a:ext>
            </a:extLst>
          </p:cNvPr>
          <p:cNvPicPr>
            <a:picLocks noChangeAspect="1"/>
          </p:cNvPicPr>
          <p:nvPr/>
        </p:nvPicPr>
        <p:blipFill>
          <a:blip r:embed="rId6"/>
          <a:stretch>
            <a:fillRect/>
          </a:stretch>
        </p:blipFill>
        <p:spPr>
          <a:xfrm>
            <a:off x="2171700" y="5760807"/>
            <a:ext cx="1771897" cy="428685"/>
          </a:xfrm>
          <a:prstGeom prst="rect">
            <a:avLst/>
          </a:prstGeom>
        </p:spPr>
      </p:pic>
      <p:pic>
        <p:nvPicPr>
          <p:cNvPr id="17" name="Picture 16">
            <a:extLst>
              <a:ext uri="{FF2B5EF4-FFF2-40B4-BE49-F238E27FC236}">
                <a16:creationId xmlns:a16="http://schemas.microsoft.com/office/drawing/2014/main" id="{48F0174A-C495-EE3C-2201-D251B1C56936}"/>
              </a:ext>
            </a:extLst>
          </p:cNvPr>
          <p:cNvPicPr>
            <a:picLocks noChangeAspect="1"/>
          </p:cNvPicPr>
          <p:nvPr/>
        </p:nvPicPr>
        <p:blipFill>
          <a:blip r:embed="rId7"/>
          <a:stretch>
            <a:fillRect/>
          </a:stretch>
        </p:blipFill>
        <p:spPr>
          <a:xfrm>
            <a:off x="7634395" y="1755617"/>
            <a:ext cx="702312" cy="702312"/>
          </a:xfrm>
          <a:prstGeom prst="rect">
            <a:avLst/>
          </a:prstGeom>
        </p:spPr>
      </p:pic>
      <p:pic>
        <p:nvPicPr>
          <p:cNvPr id="18" name="Picture 17">
            <a:extLst>
              <a:ext uri="{FF2B5EF4-FFF2-40B4-BE49-F238E27FC236}">
                <a16:creationId xmlns:a16="http://schemas.microsoft.com/office/drawing/2014/main" id="{E2FFB4B1-2FF7-F9E2-C913-F39C617FA0F0}"/>
              </a:ext>
            </a:extLst>
          </p:cNvPr>
          <p:cNvPicPr>
            <a:picLocks noChangeAspect="1"/>
          </p:cNvPicPr>
          <p:nvPr/>
        </p:nvPicPr>
        <p:blipFill>
          <a:blip r:embed="rId8"/>
          <a:stretch>
            <a:fillRect/>
          </a:stretch>
        </p:blipFill>
        <p:spPr>
          <a:xfrm>
            <a:off x="8679990" y="3574348"/>
            <a:ext cx="719396" cy="707886"/>
          </a:xfrm>
          <a:prstGeom prst="rect">
            <a:avLst/>
          </a:prstGeom>
        </p:spPr>
      </p:pic>
      <p:pic>
        <p:nvPicPr>
          <p:cNvPr id="19" name="Picture 18">
            <a:extLst>
              <a:ext uri="{FF2B5EF4-FFF2-40B4-BE49-F238E27FC236}">
                <a16:creationId xmlns:a16="http://schemas.microsoft.com/office/drawing/2014/main" id="{AA9984CE-99C2-5874-8DCC-35F5C13BA5D4}"/>
              </a:ext>
            </a:extLst>
          </p:cNvPr>
          <p:cNvPicPr>
            <a:picLocks noChangeAspect="1"/>
          </p:cNvPicPr>
          <p:nvPr/>
        </p:nvPicPr>
        <p:blipFill>
          <a:blip r:embed="rId9"/>
          <a:stretch>
            <a:fillRect/>
          </a:stretch>
        </p:blipFill>
        <p:spPr>
          <a:xfrm>
            <a:off x="9894882" y="1735279"/>
            <a:ext cx="629714" cy="645199"/>
          </a:xfrm>
          <a:prstGeom prst="rect">
            <a:avLst/>
          </a:prstGeom>
        </p:spPr>
      </p:pic>
      <p:pic>
        <p:nvPicPr>
          <p:cNvPr id="21" name="Picture 20">
            <a:extLst>
              <a:ext uri="{FF2B5EF4-FFF2-40B4-BE49-F238E27FC236}">
                <a16:creationId xmlns:a16="http://schemas.microsoft.com/office/drawing/2014/main" id="{464B486D-4E4F-7D23-7FBD-3D5EB87397F1}"/>
              </a:ext>
            </a:extLst>
          </p:cNvPr>
          <p:cNvPicPr>
            <a:picLocks noChangeAspect="1"/>
          </p:cNvPicPr>
          <p:nvPr/>
        </p:nvPicPr>
        <p:blipFill>
          <a:blip r:embed="rId10"/>
          <a:stretch>
            <a:fillRect/>
          </a:stretch>
        </p:blipFill>
        <p:spPr>
          <a:xfrm>
            <a:off x="7660815" y="2629612"/>
            <a:ext cx="702312" cy="707886"/>
          </a:xfrm>
          <a:prstGeom prst="rect">
            <a:avLst/>
          </a:prstGeom>
        </p:spPr>
      </p:pic>
      <p:pic>
        <p:nvPicPr>
          <p:cNvPr id="22" name="Picture 21">
            <a:extLst>
              <a:ext uri="{FF2B5EF4-FFF2-40B4-BE49-F238E27FC236}">
                <a16:creationId xmlns:a16="http://schemas.microsoft.com/office/drawing/2014/main" id="{8913C2E3-DD2B-543D-9DC6-197386C8720B}"/>
              </a:ext>
            </a:extLst>
          </p:cNvPr>
          <p:cNvPicPr>
            <a:picLocks noChangeAspect="1"/>
          </p:cNvPicPr>
          <p:nvPr/>
        </p:nvPicPr>
        <p:blipFill>
          <a:blip r:embed="rId11"/>
          <a:stretch>
            <a:fillRect/>
          </a:stretch>
        </p:blipFill>
        <p:spPr>
          <a:xfrm>
            <a:off x="9888217" y="2624759"/>
            <a:ext cx="702312" cy="685852"/>
          </a:xfrm>
          <a:prstGeom prst="rect">
            <a:avLst/>
          </a:prstGeom>
        </p:spPr>
      </p:pic>
      <p:sp>
        <p:nvSpPr>
          <p:cNvPr id="23" name="TextBox 22">
            <a:extLst>
              <a:ext uri="{FF2B5EF4-FFF2-40B4-BE49-F238E27FC236}">
                <a16:creationId xmlns:a16="http://schemas.microsoft.com/office/drawing/2014/main" id="{C13C3CD2-0E32-5B02-79B5-D065B20C55B8}"/>
              </a:ext>
            </a:extLst>
          </p:cNvPr>
          <p:cNvSpPr txBox="1"/>
          <p:nvPr/>
        </p:nvSpPr>
        <p:spPr>
          <a:xfrm>
            <a:off x="8196902" y="1728398"/>
            <a:ext cx="1659834" cy="707886"/>
          </a:xfrm>
          <a:prstGeom prst="rect">
            <a:avLst/>
          </a:prstGeom>
          <a:noFill/>
        </p:spPr>
        <p:txBody>
          <a:bodyPr wrap="square">
            <a:spAutoFit/>
          </a:bodyPr>
          <a:lstStyle/>
          <a:p>
            <a:pPr algn="ctr">
              <a:buNone/>
            </a:pPr>
            <a:r>
              <a:rPr lang="en-US" sz="2000" b="1" dirty="0"/>
              <a:t>Computer Vision</a:t>
            </a:r>
            <a:endParaRPr lang="en-US" sz="2000" dirty="0"/>
          </a:p>
        </p:txBody>
      </p:sp>
      <p:sp>
        <p:nvSpPr>
          <p:cNvPr id="24" name="TextBox 23">
            <a:extLst>
              <a:ext uri="{FF2B5EF4-FFF2-40B4-BE49-F238E27FC236}">
                <a16:creationId xmlns:a16="http://schemas.microsoft.com/office/drawing/2014/main" id="{E3C09698-D527-7DDD-C12B-A5BCBC8CCF55}"/>
              </a:ext>
            </a:extLst>
          </p:cNvPr>
          <p:cNvSpPr txBox="1"/>
          <p:nvPr/>
        </p:nvSpPr>
        <p:spPr>
          <a:xfrm>
            <a:off x="10358503" y="1851767"/>
            <a:ext cx="1659834" cy="400110"/>
          </a:xfrm>
          <a:prstGeom prst="rect">
            <a:avLst/>
          </a:prstGeom>
          <a:noFill/>
        </p:spPr>
        <p:txBody>
          <a:bodyPr wrap="square">
            <a:spAutoFit/>
          </a:bodyPr>
          <a:lstStyle/>
          <a:p>
            <a:pPr algn="ctr">
              <a:buNone/>
            </a:pPr>
            <a:r>
              <a:rPr lang="en-US" sz="2000" b="1" dirty="0"/>
              <a:t>Robotics</a:t>
            </a:r>
            <a:endParaRPr lang="en-US" sz="2000" dirty="0"/>
          </a:p>
        </p:txBody>
      </p:sp>
      <p:sp>
        <p:nvSpPr>
          <p:cNvPr id="26" name="TextBox 25">
            <a:extLst>
              <a:ext uri="{FF2B5EF4-FFF2-40B4-BE49-F238E27FC236}">
                <a16:creationId xmlns:a16="http://schemas.microsoft.com/office/drawing/2014/main" id="{A227D99E-C6A2-C54F-D47A-DD5E5C228503}"/>
              </a:ext>
            </a:extLst>
          </p:cNvPr>
          <p:cNvSpPr txBox="1"/>
          <p:nvPr/>
        </p:nvSpPr>
        <p:spPr>
          <a:xfrm>
            <a:off x="8264109" y="2629612"/>
            <a:ext cx="1659834" cy="707886"/>
          </a:xfrm>
          <a:prstGeom prst="rect">
            <a:avLst/>
          </a:prstGeom>
          <a:noFill/>
        </p:spPr>
        <p:txBody>
          <a:bodyPr wrap="square">
            <a:spAutoFit/>
          </a:bodyPr>
          <a:lstStyle/>
          <a:p>
            <a:pPr algn="ctr">
              <a:buNone/>
            </a:pPr>
            <a:r>
              <a:rPr lang="en-US" sz="2000" b="1" dirty="0"/>
              <a:t>Predictive Analytics</a:t>
            </a:r>
            <a:endParaRPr lang="en-US" sz="2000" dirty="0"/>
          </a:p>
        </p:txBody>
      </p:sp>
      <p:sp>
        <p:nvSpPr>
          <p:cNvPr id="27" name="TextBox 26">
            <a:extLst>
              <a:ext uri="{FF2B5EF4-FFF2-40B4-BE49-F238E27FC236}">
                <a16:creationId xmlns:a16="http://schemas.microsoft.com/office/drawing/2014/main" id="{CEDD423B-7594-C7B8-700E-18BF1EA50422}"/>
              </a:ext>
            </a:extLst>
          </p:cNvPr>
          <p:cNvSpPr txBox="1"/>
          <p:nvPr/>
        </p:nvSpPr>
        <p:spPr>
          <a:xfrm>
            <a:off x="10455785" y="2602725"/>
            <a:ext cx="1659834" cy="707886"/>
          </a:xfrm>
          <a:prstGeom prst="rect">
            <a:avLst/>
          </a:prstGeom>
          <a:noFill/>
        </p:spPr>
        <p:txBody>
          <a:bodyPr wrap="square">
            <a:spAutoFit/>
          </a:bodyPr>
          <a:lstStyle/>
          <a:p>
            <a:pPr algn="ctr">
              <a:buNone/>
            </a:pPr>
            <a:r>
              <a:rPr lang="en-US" sz="2000" b="1" dirty="0"/>
              <a:t>Simulation Systems</a:t>
            </a:r>
            <a:endParaRPr lang="en-US" sz="2000" dirty="0"/>
          </a:p>
        </p:txBody>
      </p:sp>
      <p:sp>
        <p:nvSpPr>
          <p:cNvPr id="28" name="TextBox 27">
            <a:extLst>
              <a:ext uri="{FF2B5EF4-FFF2-40B4-BE49-F238E27FC236}">
                <a16:creationId xmlns:a16="http://schemas.microsoft.com/office/drawing/2014/main" id="{2B4D0CAF-C2F7-1C0C-F38D-7023769D3658}"/>
              </a:ext>
            </a:extLst>
          </p:cNvPr>
          <p:cNvSpPr txBox="1"/>
          <p:nvPr/>
        </p:nvSpPr>
        <p:spPr>
          <a:xfrm>
            <a:off x="9343964" y="3574348"/>
            <a:ext cx="1659834" cy="707886"/>
          </a:xfrm>
          <a:prstGeom prst="rect">
            <a:avLst/>
          </a:prstGeom>
          <a:noFill/>
        </p:spPr>
        <p:txBody>
          <a:bodyPr wrap="square">
            <a:spAutoFit/>
          </a:bodyPr>
          <a:lstStyle/>
          <a:p>
            <a:pPr algn="ctr">
              <a:buNone/>
            </a:pPr>
            <a:r>
              <a:rPr lang="en-US" sz="2000" b="1" dirty="0"/>
              <a:t>Generative AI</a:t>
            </a:r>
            <a:endParaRPr lang="en-US" sz="2000" dirty="0"/>
          </a:p>
        </p:txBody>
      </p:sp>
      <p:sp>
        <p:nvSpPr>
          <p:cNvPr id="29" name="TextBox 28">
            <a:extLst>
              <a:ext uri="{FF2B5EF4-FFF2-40B4-BE49-F238E27FC236}">
                <a16:creationId xmlns:a16="http://schemas.microsoft.com/office/drawing/2014/main" id="{B6CDE215-BECC-0B22-F499-C042007B84CB}"/>
              </a:ext>
            </a:extLst>
          </p:cNvPr>
          <p:cNvSpPr txBox="1"/>
          <p:nvPr/>
        </p:nvSpPr>
        <p:spPr>
          <a:xfrm>
            <a:off x="4231025" y="4907645"/>
            <a:ext cx="7202540" cy="707886"/>
          </a:xfrm>
          <a:prstGeom prst="rect">
            <a:avLst/>
          </a:prstGeom>
          <a:solidFill>
            <a:schemeClr val="accent1">
              <a:lumMod val="20000"/>
              <a:lumOff val="80000"/>
            </a:schemeClr>
          </a:solidFill>
        </p:spPr>
        <p:txBody>
          <a:bodyPr wrap="square">
            <a:spAutoFit/>
          </a:bodyPr>
          <a:lstStyle/>
          <a:p>
            <a:pPr>
              <a:buNone/>
            </a:pPr>
            <a:r>
              <a:rPr lang="en-US" sz="2000" dirty="0"/>
              <a:t>Designed and trained for specific tasks. Domain specific, Large Language Models, Chat bots, Agents </a:t>
            </a:r>
          </a:p>
        </p:txBody>
      </p:sp>
      <p:sp>
        <p:nvSpPr>
          <p:cNvPr id="30" name="TextBox 29">
            <a:extLst>
              <a:ext uri="{FF2B5EF4-FFF2-40B4-BE49-F238E27FC236}">
                <a16:creationId xmlns:a16="http://schemas.microsoft.com/office/drawing/2014/main" id="{C991217C-5BE3-6FBB-49C7-E04A569396EC}"/>
              </a:ext>
            </a:extLst>
          </p:cNvPr>
          <p:cNvSpPr txBox="1"/>
          <p:nvPr/>
        </p:nvSpPr>
        <p:spPr>
          <a:xfrm>
            <a:off x="4231025" y="5586740"/>
            <a:ext cx="7205045" cy="707886"/>
          </a:xfrm>
          <a:prstGeom prst="rect">
            <a:avLst/>
          </a:prstGeom>
          <a:solidFill>
            <a:schemeClr val="accent3">
              <a:lumMod val="20000"/>
              <a:lumOff val="80000"/>
            </a:schemeClr>
          </a:solidFill>
        </p:spPr>
        <p:txBody>
          <a:bodyPr wrap="square">
            <a:spAutoFit/>
          </a:bodyPr>
          <a:lstStyle/>
          <a:p>
            <a:pPr>
              <a:buNone/>
            </a:pPr>
            <a:r>
              <a:rPr lang="en-US" sz="2000" dirty="0"/>
              <a:t>Human level intelligence capable of working across domains; Reasoning, Planning, Learning from Experience </a:t>
            </a:r>
          </a:p>
        </p:txBody>
      </p:sp>
    </p:spTree>
    <p:extLst>
      <p:ext uri="{BB962C8B-B14F-4D97-AF65-F5344CB8AC3E}">
        <p14:creationId xmlns:p14="http://schemas.microsoft.com/office/powerpoint/2010/main" val="241258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4" grpId="0"/>
      <p:bldP spid="23" grpId="0"/>
      <p:bldP spid="24" grpId="0"/>
      <p:bldP spid="26" grpId="0"/>
      <p:bldP spid="27" grpId="0"/>
      <p:bldP spid="28" grpId="0"/>
      <p:bldP spid="29" grpId="0" animBg="1"/>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8B187-0B3B-DFE9-C1AF-E90365A981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54B991-5BF3-D427-0694-A214200A7F4C}"/>
              </a:ext>
            </a:extLst>
          </p:cNvPr>
          <p:cNvSpPr>
            <a:spLocks noGrp="1"/>
          </p:cNvSpPr>
          <p:nvPr>
            <p:ph type="title"/>
          </p:nvPr>
        </p:nvSpPr>
        <p:spPr>
          <a:xfrm>
            <a:off x="457200" y="340060"/>
            <a:ext cx="9258300" cy="886397"/>
          </a:xfrm>
        </p:spPr>
        <p:txBody>
          <a:bodyPr anchor="ctr">
            <a:normAutofit/>
          </a:bodyPr>
          <a:lstStyle/>
          <a:p>
            <a:r>
              <a:rPr lang="en-US" dirty="0"/>
              <a:t>How Can We Classify Different Kinds of AI</a:t>
            </a:r>
          </a:p>
        </p:txBody>
      </p:sp>
      <p:sp>
        <p:nvSpPr>
          <p:cNvPr id="9" name="TextBox 8">
            <a:extLst>
              <a:ext uri="{FF2B5EF4-FFF2-40B4-BE49-F238E27FC236}">
                <a16:creationId xmlns:a16="http://schemas.microsoft.com/office/drawing/2014/main" id="{E645EB75-A563-D965-3F7B-82C318AD8023}"/>
              </a:ext>
            </a:extLst>
          </p:cNvPr>
          <p:cNvSpPr txBox="1"/>
          <p:nvPr/>
        </p:nvSpPr>
        <p:spPr>
          <a:xfrm>
            <a:off x="134181" y="4621735"/>
            <a:ext cx="3588027" cy="319027"/>
          </a:xfrm>
          <a:prstGeom prst="rect">
            <a:avLst/>
          </a:prstGeom>
          <a:noFill/>
        </p:spPr>
        <p:txBody>
          <a:bodyPr wrap="none" lIns="0" tIns="0" rIns="0" bIns="0" rtlCol="0">
            <a:noAutofit/>
          </a:bodyPr>
          <a:lstStyle/>
          <a:p>
            <a:pPr algn="ctr"/>
            <a:r>
              <a:rPr lang="en-US" sz="2000" b="1" dirty="0"/>
              <a:t>How do they learn?</a:t>
            </a:r>
            <a:endParaRPr lang="en-US" sz="2000" b="1" dirty="0">
              <a:solidFill>
                <a:schemeClr val="tx2"/>
              </a:solidFill>
            </a:endParaRPr>
          </a:p>
        </p:txBody>
      </p:sp>
      <p:pic>
        <p:nvPicPr>
          <p:cNvPr id="3" name="Picture 2">
            <a:extLst>
              <a:ext uri="{FF2B5EF4-FFF2-40B4-BE49-F238E27FC236}">
                <a16:creationId xmlns:a16="http://schemas.microsoft.com/office/drawing/2014/main" id="{1E43961F-0B04-53B6-4822-737CB3E551C7}"/>
              </a:ext>
            </a:extLst>
          </p:cNvPr>
          <p:cNvPicPr>
            <a:picLocks noChangeAspect="1"/>
          </p:cNvPicPr>
          <p:nvPr/>
        </p:nvPicPr>
        <p:blipFill>
          <a:blip r:embed="rId2"/>
          <a:srcRect l="32625" r="34113"/>
          <a:stretch>
            <a:fillRect/>
          </a:stretch>
        </p:blipFill>
        <p:spPr>
          <a:xfrm>
            <a:off x="437531" y="1355567"/>
            <a:ext cx="2981325" cy="313705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5" name="Rectangle: Rounded Corners 4">
            <a:extLst>
              <a:ext uri="{FF2B5EF4-FFF2-40B4-BE49-F238E27FC236}">
                <a16:creationId xmlns:a16="http://schemas.microsoft.com/office/drawing/2014/main" id="{6D759D4F-6FE4-A1A6-53B4-1B2FB609D6BF}"/>
              </a:ext>
            </a:extLst>
          </p:cNvPr>
          <p:cNvSpPr/>
          <p:nvPr/>
        </p:nvSpPr>
        <p:spPr>
          <a:xfrm>
            <a:off x="4313583" y="1431234"/>
            <a:ext cx="1659834" cy="1083366"/>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2"/>
                </a:solidFill>
              </a:rPr>
              <a:t>Type of Data </a:t>
            </a:r>
            <a:endParaRPr lang="en-US" sz="1600" dirty="0">
              <a:solidFill>
                <a:schemeClr val="accent2"/>
              </a:solidFill>
            </a:endParaRPr>
          </a:p>
        </p:txBody>
      </p:sp>
      <p:sp>
        <p:nvSpPr>
          <p:cNvPr id="7" name="Rectangle: Rounded Corners 6">
            <a:extLst>
              <a:ext uri="{FF2B5EF4-FFF2-40B4-BE49-F238E27FC236}">
                <a16:creationId xmlns:a16="http://schemas.microsoft.com/office/drawing/2014/main" id="{8E525DDD-F10B-0850-8936-29559EBAC742}"/>
              </a:ext>
            </a:extLst>
          </p:cNvPr>
          <p:cNvSpPr/>
          <p:nvPr/>
        </p:nvSpPr>
        <p:spPr>
          <a:xfrm>
            <a:off x="6868144" y="1431234"/>
            <a:ext cx="1659834" cy="1083366"/>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2"/>
                </a:solidFill>
              </a:rPr>
              <a:t>How the Data is Processed</a:t>
            </a:r>
            <a:endParaRPr lang="en-US" sz="2000" dirty="0"/>
          </a:p>
        </p:txBody>
      </p:sp>
      <p:sp>
        <p:nvSpPr>
          <p:cNvPr id="8" name="Rectangle: Rounded Corners 7">
            <a:extLst>
              <a:ext uri="{FF2B5EF4-FFF2-40B4-BE49-F238E27FC236}">
                <a16:creationId xmlns:a16="http://schemas.microsoft.com/office/drawing/2014/main" id="{11EB719A-B388-7BDD-AA49-A06984982B0F}"/>
              </a:ext>
            </a:extLst>
          </p:cNvPr>
          <p:cNvSpPr/>
          <p:nvPr/>
        </p:nvSpPr>
        <p:spPr>
          <a:xfrm>
            <a:off x="9422705" y="1431234"/>
            <a:ext cx="1659834" cy="1083366"/>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2"/>
                </a:solidFill>
              </a:rPr>
              <a:t>Expected Outcomes</a:t>
            </a:r>
            <a:endParaRPr lang="en-US" sz="2000" dirty="0"/>
          </a:p>
        </p:txBody>
      </p:sp>
      <p:cxnSp>
        <p:nvCxnSpPr>
          <p:cNvPr id="11" name="Straight Arrow Connector 10">
            <a:extLst>
              <a:ext uri="{FF2B5EF4-FFF2-40B4-BE49-F238E27FC236}">
                <a16:creationId xmlns:a16="http://schemas.microsoft.com/office/drawing/2014/main" id="{26334CA2-C906-0F2C-2A3B-4B47FB9C599F}"/>
              </a:ext>
            </a:extLst>
          </p:cNvPr>
          <p:cNvCxnSpPr>
            <a:stCxn id="5" idx="3"/>
            <a:endCxn id="7" idx="1"/>
          </p:cNvCxnSpPr>
          <p:nvPr/>
        </p:nvCxnSpPr>
        <p:spPr>
          <a:xfrm>
            <a:off x="5973417" y="1972917"/>
            <a:ext cx="89472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73BDD19-75B7-661F-6816-F9F2BCB30362}"/>
              </a:ext>
            </a:extLst>
          </p:cNvPr>
          <p:cNvCxnSpPr>
            <a:cxnSpLocks/>
            <a:stCxn id="7" idx="3"/>
            <a:endCxn id="8" idx="1"/>
          </p:cNvCxnSpPr>
          <p:nvPr/>
        </p:nvCxnSpPr>
        <p:spPr>
          <a:xfrm>
            <a:off x="8527978" y="1972917"/>
            <a:ext cx="89472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E911CB3-90F9-3A6B-5765-4B042AD573E8}"/>
              </a:ext>
            </a:extLst>
          </p:cNvPr>
          <p:cNvSpPr txBox="1"/>
          <p:nvPr/>
        </p:nvSpPr>
        <p:spPr>
          <a:xfrm>
            <a:off x="4256433" y="2719377"/>
            <a:ext cx="1659834" cy="1015663"/>
          </a:xfrm>
          <a:prstGeom prst="rect">
            <a:avLst/>
          </a:prstGeom>
          <a:noFill/>
        </p:spPr>
        <p:txBody>
          <a:bodyPr wrap="square">
            <a:spAutoFit/>
          </a:bodyPr>
          <a:lstStyle/>
          <a:p>
            <a:pPr algn="ctr">
              <a:buNone/>
            </a:pPr>
            <a:r>
              <a:rPr lang="en-US" sz="2000" b="1" dirty="0"/>
              <a:t>Labeled/ Unlabeled Data</a:t>
            </a:r>
            <a:endParaRPr lang="en-US" sz="2000" dirty="0"/>
          </a:p>
        </p:txBody>
      </p:sp>
      <p:sp>
        <p:nvSpPr>
          <p:cNvPr id="23" name="TextBox 22">
            <a:extLst>
              <a:ext uri="{FF2B5EF4-FFF2-40B4-BE49-F238E27FC236}">
                <a16:creationId xmlns:a16="http://schemas.microsoft.com/office/drawing/2014/main" id="{F2C71314-06AA-BB3B-5E59-A5B53C04DE75}"/>
              </a:ext>
            </a:extLst>
          </p:cNvPr>
          <p:cNvSpPr txBox="1"/>
          <p:nvPr/>
        </p:nvSpPr>
        <p:spPr>
          <a:xfrm>
            <a:off x="4137163" y="3869420"/>
            <a:ext cx="1898374" cy="1015663"/>
          </a:xfrm>
          <a:prstGeom prst="rect">
            <a:avLst/>
          </a:prstGeom>
          <a:noFill/>
        </p:spPr>
        <p:txBody>
          <a:bodyPr wrap="square">
            <a:spAutoFit/>
          </a:bodyPr>
          <a:lstStyle/>
          <a:p>
            <a:pPr algn="ctr">
              <a:buNone/>
            </a:pPr>
            <a:r>
              <a:rPr lang="en-US" sz="2000" b="1" dirty="0"/>
              <a:t>Raw Unprocessed Data</a:t>
            </a:r>
            <a:endParaRPr lang="en-US" sz="2000" dirty="0"/>
          </a:p>
        </p:txBody>
      </p:sp>
      <p:sp>
        <p:nvSpPr>
          <p:cNvPr id="25" name="TextBox 24">
            <a:extLst>
              <a:ext uri="{FF2B5EF4-FFF2-40B4-BE49-F238E27FC236}">
                <a16:creationId xmlns:a16="http://schemas.microsoft.com/office/drawing/2014/main" id="{FD93CD85-4B2E-05D4-F2AA-6DC0B323731C}"/>
              </a:ext>
            </a:extLst>
          </p:cNvPr>
          <p:cNvSpPr txBox="1"/>
          <p:nvPr/>
        </p:nvSpPr>
        <p:spPr>
          <a:xfrm>
            <a:off x="4137163" y="5227960"/>
            <a:ext cx="1898374" cy="400110"/>
          </a:xfrm>
          <a:prstGeom prst="rect">
            <a:avLst/>
          </a:prstGeom>
          <a:noFill/>
        </p:spPr>
        <p:txBody>
          <a:bodyPr wrap="square">
            <a:spAutoFit/>
          </a:bodyPr>
          <a:lstStyle/>
          <a:p>
            <a:pPr algn="ctr">
              <a:buNone/>
            </a:pPr>
            <a:r>
              <a:rPr lang="en-US" sz="2000" b="1" dirty="0"/>
              <a:t>Mixed Data</a:t>
            </a:r>
            <a:endParaRPr lang="en-US" sz="2000" dirty="0"/>
          </a:p>
        </p:txBody>
      </p:sp>
      <p:sp>
        <p:nvSpPr>
          <p:cNvPr id="31" name="TextBox 30">
            <a:extLst>
              <a:ext uri="{FF2B5EF4-FFF2-40B4-BE49-F238E27FC236}">
                <a16:creationId xmlns:a16="http://schemas.microsoft.com/office/drawing/2014/main" id="{09F274DB-1D93-A62C-01AE-0DC60F887636}"/>
              </a:ext>
            </a:extLst>
          </p:cNvPr>
          <p:cNvSpPr txBox="1"/>
          <p:nvPr/>
        </p:nvSpPr>
        <p:spPr>
          <a:xfrm>
            <a:off x="6868144" y="5329511"/>
            <a:ext cx="1898374" cy="707886"/>
          </a:xfrm>
          <a:prstGeom prst="rect">
            <a:avLst/>
          </a:prstGeom>
          <a:noFill/>
        </p:spPr>
        <p:txBody>
          <a:bodyPr wrap="square">
            <a:spAutoFit/>
          </a:bodyPr>
          <a:lstStyle/>
          <a:p>
            <a:pPr algn="ctr">
              <a:buNone/>
            </a:pPr>
            <a:r>
              <a:rPr lang="en-US" sz="2000" b="1" dirty="0"/>
              <a:t>Level of Supervision</a:t>
            </a:r>
            <a:endParaRPr lang="en-US" sz="2000" dirty="0"/>
          </a:p>
        </p:txBody>
      </p:sp>
      <p:sp>
        <p:nvSpPr>
          <p:cNvPr id="32" name="TextBox 31">
            <a:extLst>
              <a:ext uri="{FF2B5EF4-FFF2-40B4-BE49-F238E27FC236}">
                <a16:creationId xmlns:a16="http://schemas.microsoft.com/office/drawing/2014/main" id="{2B98D923-3910-1D56-A7AE-461E94F0F237}"/>
              </a:ext>
            </a:extLst>
          </p:cNvPr>
          <p:cNvSpPr txBox="1"/>
          <p:nvPr/>
        </p:nvSpPr>
        <p:spPr>
          <a:xfrm>
            <a:off x="6607344" y="2703533"/>
            <a:ext cx="2181434" cy="1015663"/>
          </a:xfrm>
          <a:prstGeom prst="rect">
            <a:avLst/>
          </a:prstGeom>
          <a:noFill/>
        </p:spPr>
        <p:txBody>
          <a:bodyPr wrap="square">
            <a:spAutoFit/>
          </a:bodyPr>
          <a:lstStyle/>
          <a:p>
            <a:pPr algn="ctr">
              <a:buNone/>
            </a:pPr>
            <a:r>
              <a:rPr lang="en-US" sz="2000" b="1" dirty="0"/>
              <a:t>Trial &amp; Error: Reinforcement Learning</a:t>
            </a:r>
            <a:endParaRPr lang="en-US" sz="2000" dirty="0"/>
          </a:p>
        </p:txBody>
      </p:sp>
      <p:sp>
        <p:nvSpPr>
          <p:cNvPr id="33" name="TextBox 32">
            <a:extLst>
              <a:ext uri="{FF2B5EF4-FFF2-40B4-BE49-F238E27FC236}">
                <a16:creationId xmlns:a16="http://schemas.microsoft.com/office/drawing/2014/main" id="{2E13B95C-8BA7-D43D-3C99-78E1DE4B89E3}"/>
              </a:ext>
            </a:extLst>
          </p:cNvPr>
          <p:cNvSpPr txBox="1"/>
          <p:nvPr/>
        </p:nvSpPr>
        <p:spPr>
          <a:xfrm>
            <a:off x="6941031" y="3776913"/>
            <a:ext cx="1659834" cy="707886"/>
          </a:xfrm>
          <a:prstGeom prst="rect">
            <a:avLst/>
          </a:prstGeom>
          <a:noFill/>
        </p:spPr>
        <p:txBody>
          <a:bodyPr wrap="square">
            <a:spAutoFit/>
          </a:bodyPr>
          <a:lstStyle/>
          <a:p>
            <a:pPr algn="ctr">
              <a:buNone/>
            </a:pPr>
            <a:r>
              <a:rPr lang="en-US" sz="2000" b="1" dirty="0"/>
              <a:t>Model Training</a:t>
            </a:r>
            <a:endParaRPr lang="en-US" sz="2000" dirty="0"/>
          </a:p>
        </p:txBody>
      </p:sp>
      <p:sp>
        <p:nvSpPr>
          <p:cNvPr id="34" name="TextBox 33">
            <a:extLst>
              <a:ext uri="{FF2B5EF4-FFF2-40B4-BE49-F238E27FC236}">
                <a16:creationId xmlns:a16="http://schemas.microsoft.com/office/drawing/2014/main" id="{36F2505B-872B-4F05-4C61-D811B9867AA3}"/>
              </a:ext>
            </a:extLst>
          </p:cNvPr>
          <p:cNvSpPr txBox="1"/>
          <p:nvPr/>
        </p:nvSpPr>
        <p:spPr>
          <a:xfrm>
            <a:off x="6868144" y="4549201"/>
            <a:ext cx="1898374" cy="707886"/>
          </a:xfrm>
          <a:prstGeom prst="rect">
            <a:avLst/>
          </a:prstGeom>
          <a:noFill/>
        </p:spPr>
        <p:txBody>
          <a:bodyPr wrap="square">
            <a:spAutoFit/>
          </a:bodyPr>
          <a:lstStyle/>
          <a:p>
            <a:pPr algn="ctr">
              <a:buNone/>
            </a:pPr>
            <a:r>
              <a:rPr lang="en-US" sz="2000" b="1" dirty="0"/>
              <a:t>Pattern Discovery</a:t>
            </a:r>
            <a:endParaRPr lang="en-US" sz="2000" dirty="0"/>
          </a:p>
        </p:txBody>
      </p:sp>
      <p:sp>
        <p:nvSpPr>
          <p:cNvPr id="35" name="TextBox 34">
            <a:extLst>
              <a:ext uri="{FF2B5EF4-FFF2-40B4-BE49-F238E27FC236}">
                <a16:creationId xmlns:a16="http://schemas.microsoft.com/office/drawing/2014/main" id="{31938054-A8E0-804E-A99C-E1D5341050BE}"/>
              </a:ext>
            </a:extLst>
          </p:cNvPr>
          <p:cNvSpPr txBox="1"/>
          <p:nvPr/>
        </p:nvSpPr>
        <p:spPr>
          <a:xfrm>
            <a:off x="9343295" y="2753228"/>
            <a:ext cx="1659834" cy="400110"/>
          </a:xfrm>
          <a:prstGeom prst="rect">
            <a:avLst/>
          </a:prstGeom>
          <a:noFill/>
        </p:spPr>
        <p:txBody>
          <a:bodyPr wrap="square">
            <a:spAutoFit/>
          </a:bodyPr>
          <a:lstStyle/>
          <a:p>
            <a:pPr algn="ctr">
              <a:buNone/>
            </a:pPr>
            <a:r>
              <a:rPr lang="en-US" sz="2000" b="1" dirty="0"/>
              <a:t>Predictions</a:t>
            </a:r>
            <a:endParaRPr lang="en-US" sz="2000" dirty="0"/>
          </a:p>
        </p:txBody>
      </p:sp>
      <p:sp>
        <p:nvSpPr>
          <p:cNvPr id="36" name="TextBox 35">
            <a:extLst>
              <a:ext uri="{FF2B5EF4-FFF2-40B4-BE49-F238E27FC236}">
                <a16:creationId xmlns:a16="http://schemas.microsoft.com/office/drawing/2014/main" id="{8337688A-DA8F-2D7D-CFFE-B0276FA1229A}"/>
              </a:ext>
            </a:extLst>
          </p:cNvPr>
          <p:cNvSpPr txBox="1"/>
          <p:nvPr/>
        </p:nvSpPr>
        <p:spPr>
          <a:xfrm>
            <a:off x="9181473" y="3623024"/>
            <a:ext cx="2181434" cy="1015663"/>
          </a:xfrm>
          <a:prstGeom prst="rect">
            <a:avLst/>
          </a:prstGeom>
          <a:noFill/>
        </p:spPr>
        <p:txBody>
          <a:bodyPr wrap="square">
            <a:spAutoFit/>
          </a:bodyPr>
          <a:lstStyle/>
          <a:p>
            <a:pPr algn="ctr">
              <a:buNone/>
            </a:pPr>
            <a:r>
              <a:rPr lang="en-US" sz="2000" b="1" dirty="0"/>
              <a:t>Development of New Representations</a:t>
            </a:r>
            <a:endParaRPr lang="en-US" sz="2000" dirty="0"/>
          </a:p>
        </p:txBody>
      </p:sp>
      <p:sp>
        <p:nvSpPr>
          <p:cNvPr id="37" name="TextBox 36">
            <a:extLst>
              <a:ext uri="{FF2B5EF4-FFF2-40B4-BE49-F238E27FC236}">
                <a16:creationId xmlns:a16="http://schemas.microsoft.com/office/drawing/2014/main" id="{0BA1BD62-5873-D90C-ED9E-EBC5C1024B6D}"/>
              </a:ext>
            </a:extLst>
          </p:cNvPr>
          <p:cNvSpPr txBox="1"/>
          <p:nvPr/>
        </p:nvSpPr>
        <p:spPr>
          <a:xfrm>
            <a:off x="9343295" y="5129456"/>
            <a:ext cx="1898374" cy="707886"/>
          </a:xfrm>
          <a:prstGeom prst="rect">
            <a:avLst/>
          </a:prstGeom>
          <a:noFill/>
        </p:spPr>
        <p:txBody>
          <a:bodyPr wrap="square">
            <a:spAutoFit/>
          </a:bodyPr>
          <a:lstStyle/>
          <a:p>
            <a:pPr algn="ctr">
              <a:buNone/>
            </a:pPr>
            <a:r>
              <a:rPr lang="en-US" sz="2000" b="1" dirty="0"/>
              <a:t>Task Completion</a:t>
            </a:r>
            <a:endParaRPr lang="en-US" sz="2000" dirty="0"/>
          </a:p>
        </p:txBody>
      </p:sp>
    </p:spTree>
    <p:extLst>
      <p:ext uri="{BB962C8B-B14F-4D97-AF65-F5344CB8AC3E}">
        <p14:creationId xmlns:p14="http://schemas.microsoft.com/office/powerpoint/2010/main" val="335020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p:bldP spid="31" grpId="0"/>
      <p:bldP spid="32" grpId="0"/>
      <p:bldP spid="33" grpId="0"/>
      <p:bldP spid="34" grpId="0"/>
      <p:bldP spid="35" grpId="0"/>
      <p:bldP spid="36"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F8C3E-59D7-46CD-7C15-019A5CDF48C6}"/>
              </a:ext>
            </a:extLst>
          </p:cNvPr>
          <p:cNvSpPr>
            <a:spLocks noGrp="1"/>
          </p:cNvSpPr>
          <p:nvPr>
            <p:ph type="title"/>
          </p:nvPr>
        </p:nvSpPr>
        <p:spPr/>
        <p:txBody>
          <a:bodyPr/>
          <a:lstStyle/>
          <a:p>
            <a:r>
              <a:rPr lang="en-US" dirty="0"/>
              <a:t>A Sequence of Interactions – Plant to Pavement</a:t>
            </a:r>
          </a:p>
        </p:txBody>
      </p:sp>
      <p:sp>
        <p:nvSpPr>
          <p:cNvPr id="3" name="Footer Placeholder 2">
            <a:extLst>
              <a:ext uri="{FF2B5EF4-FFF2-40B4-BE49-F238E27FC236}">
                <a16:creationId xmlns:a16="http://schemas.microsoft.com/office/drawing/2014/main" id="{7F30F363-3254-870D-10A6-9F680B751479}"/>
              </a:ext>
            </a:extLst>
          </p:cNvPr>
          <p:cNvSpPr>
            <a:spLocks noGrp="1"/>
          </p:cNvSpPr>
          <p:nvPr>
            <p:ph type="ftr" sz="quarter" idx="10"/>
          </p:nvPr>
        </p:nvSpPr>
        <p:spPr/>
        <p:txBody>
          <a:bodyPr/>
          <a:lstStyle/>
          <a:p>
            <a:r>
              <a:rPr lang="en-US"/>
              <a:t>Sample Footer Text</a:t>
            </a:r>
            <a:endParaRPr lang="en-US" dirty="0"/>
          </a:p>
        </p:txBody>
      </p:sp>
      <p:pic>
        <p:nvPicPr>
          <p:cNvPr id="5" name="Graphic 4" descr="Factory with solid fill">
            <a:extLst>
              <a:ext uri="{FF2B5EF4-FFF2-40B4-BE49-F238E27FC236}">
                <a16:creationId xmlns:a16="http://schemas.microsoft.com/office/drawing/2014/main" id="{7CE4BC13-11E6-59C9-549A-57918E5ECC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55058" y="2523564"/>
            <a:ext cx="1810871" cy="1810871"/>
          </a:xfrm>
          <a:prstGeom prst="rect">
            <a:avLst/>
          </a:prstGeom>
        </p:spPr>
      </p:pic>
      <p:pic>
        <p:nvPicPr>
          <p:cNvPr id="7" name="Graphic 6" descr="Dump truck with solid fill">
            <a:extLst>
              <a:ext uri="{FF2B5EF4-FFF2-40B4-BE49-F238E27FC236}">
                <a16:creationId xmlns:a16="http://schemas.microsoft.com/office/drawing/2014/main" id="{D2416B09-52F7-4F3B-C905-BBCFD5A589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14106" y="2840290"/>
            <a:ext cx="1552976" cy="1552976"/>
          </a:xfrm>
          <a:prstGeom prst="rect">
            <a:avLst/>
          </a:prstGeom>
        </p:spPr>
      </p:pic>
      <p:pic>
        <p:nvPicPr>
          <p:cNvPr id="9" name="Graphic 8" descr="Saw blade with solid fill">
            <a:extLst>
              <a:ext uri="{FF2B5EF4-FFF2-40B4-BE49-F238E27FC236}">
                <a16:creationId xmlns:a16="http://schemas.microsoft.com/office/drawing/2014/main" id="{7E1867EA-EC91-B2AC-F054-069E387C08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13698" y="3053483"/>
            <a:ext cx="914400" cy="914400"/>
          </a:xfrm>
          <a:prstGeom prst="rect">
            <a:avLst/>
          </a:prstGeom>
        </p:spPr>
      </p:pic>
      <p:pic>
        <p:nvPicPr>
          <p:cNvPr id="11" name="Graphic 10" descr="Bulldozer with solid fill">
            <a:extLst>
              <a:ext uri="{FF2B5EF4-FFF2-40B4-BE49-F238E27FC236}">
                <a16:creationId xmlns:a16="http://schemas.microsoft.com/office/drawing/2014/main" id="{BB0D528A-A0B4-E91F-726B-C06AA669B96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05980" y="2726938"/>
            <a:ext cx="1671915" cy="1671915"/>
          </a:xfrm>
          <a:prstGeom prst="rect">
            <a:avLst/>
          </a:prstGeom>
        </p:spPr>
      </p:pic>
      <p:sp>
        <p:nvSpPr>
          <p:cNvPr id="12" name="Arrow: Right 11">
            <a:extLst>
              <a:ext uri="{FF2B5EF4-FFF2-40B4-BE49-F238E27FC236}">
                <a16:creationId xmlns:a16="http://schemas.microsoft.com/office/drawing/2014/main" id="{7997A45E-5369-31ED-DEB6-1C8683E00482}"/>
              </a:ext>
            </a:extLst>
          </p:cNvPr>
          <p:cNvSpPr/>
          <p:nvPr/>
        </p:nvSpPr>
        <p:spPr>
          <a:xfrm>
            <a:off x="3134207" y="3380332"/>
            <a:ext cx="699247" cy="36512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451ADAAB-040A-8D11-66F6-CF07565AEBEB}"/>
              </a:ext>
            </a:extLst>
          </p:cNvPr>
          <p:cNvSpPr/>
          <p:nvPr/>
        </p:nvSpPr>
        <p:spPr>
          <a:xfrm>
            <a:off x="5747734" y="3380332"/>
            <a:ext cx="699247" cy="36512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D3F29AD4-4A45-2EA5-652E-000430A44EA0}"/>
              </a:ext>
            </a:extLst>
          </p:cNvPr>
          <p:cNvSpPr/>
          <p:nvPr/>
        </p:nvSpPr>
        <p:spPr>
          <a:xfrm>
            <a:off x="8236894" y="3315153"/>
            <a:ext cx="699247" cy="36512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F1FE91F-7783-88B4-9ED8-CF54988C2694}"/>
              </a:ext>
            </a:extLst>
          </p:cNvPr>
          <p:cNvPicPr>
            <a:picLocks noChangeAspect="1"/>
          </p:cNvPicPr>
          <p:nvPr/>
        </p:nvPicPr>
        <p:blipFill>
          <a:blip r:embed="rId10"/>
          <a:stretch>
            <a:fillRect/>
          </a:stretch>
        </p:blipFill>
        <p:spPr>
          <a:xfrm>
            <a:off x="6547325" y="4176940"/>
            <a:ext cx="702312" cy="702312"/>
          </a:xfrm>
          <a:prstGeom prst="rect">
            <a:avLst/>
          </a:prstGeom>
        </p:spPr>
      </p:pic>
      <p:pic>
        <p:nvPicPr>
          <p:cNvPr id="16" name="Picture 15">
            <a:extLst>
              <a:ext uri="{FF2B5EF4-FFF2-40B4-BE49-F238E27FC236}">
                <a16:creationId xmlns:a16="http://schemas.microsoft.com/office/drawing/2014/main" id="{00A0B7A4-FD0C-90E6-69C9-9AD2A15B28C8}"/>
              </a:ext>
            </a:extLst>
          </p:cNvPr>
          <p:cNvPicPr>
            <a:picLocks noChangeAspect="1"/>
          </p:cNvPicPr>
          <p:nvPr/>
        </p:nvPicPr>
        <p:blipFill>
          <a:blip r:embed="rId11"/>
          <a:stretch>
            <a:fillRect/>
          </a:stretch>
        </p:blipFill>
        <p:spPr>
          <a:xfrm>
            <a:off x="2303784" y="2270260"/>
            <a:ext cx="702312" cy="707886"/>
          </a:xfrm>
          <a:prstGeom prst="rect">
            <a:avLst/>
          </a:prstGeom>
        </p:spPr>
      </p:pic>
      <p:pic>
        <p:nvPicPr>
          <p:cNvPr id="17" name="Picture 16">
            <a:extLst>
              <a:ext uri="{FF2B5EF4-FFF2-40B4-BE49-F238E27FC236}">
                <a16:creationId xmlns:a16="http://schemas.microsoft.com/office/drawing/2014/main" id="{4005216C-FEFD-C3D9-B669-14A3EF7DE2C3}"/>
              </a:ext>
            </a:extLst>
          </p:cNvPr>
          <p:cNvPicPr>
            <a:picLocks noChangeAspect="1"/>
          </p:cNvPicPr>
          <p:nvPr/>
        </p:nvPicPr>
        <p:blipFill>
          <a:blip r:embed="rId12"/>
          <a:stretch>
            <a:fillRect/>
          </a:stretch>
        </p:blipFill>
        <p:spPr>
          <a:xfrm>
            <a:off x="9928098" y="4008484"/>
            <a:ext cx="702312" cy="685852"/>
          </a:xfrm>
          <a:prstGeom prst="rect">
            <a:avLst/>
          </a:prstGeom>
        </p:spPr>
      </p:pic>
      <p:sp>
        <p:nvSpPr>
          <p:cNvPr id="18" name="TextBox 17">
            <a:extLst>
              <a:ext uri="{FF2B5EF4-FFF2-40B4-BE49-F238E27FC236}">
                <a16:creationId xmlns:a16="http://schemas.microsoft.com/office/drawing/2014/main" id="{4268DB2C-BBBC-6CAF-622B-5A79354E1E69}"/>
              </a:ext>
            </a:extLst>
          </p:cNvPr>
          <p:cNvSpPr txBox="1"/>
          <p:nvPr/>
        </p:nvSpPr>
        <p:spPr>
          <a:xfrm>
            <a:off x="7109832" y="4149721"/>
            <a:ext cx="1659834" cy="707886"/>
          </a:xfrm>
          <a:prstGeom prst="rect">
            <a:avLst/>
          </a:prstGeom>
          <a:noFill/>
        </p:spPr>
        <p:txBody>
          <a:bodyPr wrap="square">
            <a:spAutoFit/>
          </a:bodyPr>
          <a:lstStyle/>
          <a:p>
            <a:pPr algn="ctr">
              <a:buNone/>
            </a:pPr>
            <a:r>
              <a:rPr lang="en-US" sz="2000" b="1" dirty="0"/>
              <a:t>Computer Vision</a:t>
            </a:r>
            <a:endParaRPr lang="en-US" sz="2000" dirty="0"/>
          </a:p>
        </p:txBody>
      </p:sp>
      <p:sp>
        <p:nvSpPr>
          <p:cNvPr id="19" name="TextBox 18">
            <a:extLst>
              <a:ext uri="{FF2B5EF4-FFF2-40B4-BE49-F238E27FC236}">
                <a16:creationId xmlns:a16="http://schemas.microsoft.com/office/drawing/2014/main" id="{29446400-CEF2-06CD-D9CC-C04140078537}"/>
              </a:ext>
            </a:extLst>
          </p:cNvPr>
          <p:cNvSpPr txBox="1"/>
          <p:nvPr/>
        </p:nvSpPr>
        <p:spPr>
          <a:xfrm>
            <a:off x="7010946" y="2323509"/>
            <a:ext cx="1659834" cy="400110"/>
          </a:xfrm>
          <a:prstGeom prst="rect">
            <a:avLst/>
          </a:prstGeom>
          <a:noFill/>
        </p:spPr>
        <p:txBody>
          <a:bodyPr wrap="square">
            <a:spAutoFit/>
          </a:bodyPr>
          <a:lstStyle/>
          <a:p>
            <a:pPr algn="ctr">
              <a:buNone/>
            </a:pPr>
            <a:r>
              <a:rPr lang="en-US" sz="2000" b="1" dirty="0"/>
              <a:t>Robotics</a:t>
            </a:r>
            <a:endParaRPr lang="en-US" sz="2000" dirty="0"/>
          </a:p>
        </p:txBody>
      </p:sp>
      <p:sp>
        <p:nvSpPr>
          <p:cNvPr id="20" name="TextBox 19">
            <a:extLst>
              <a:ext uri="{FF2B5EF4-FFF2-40B4-BE49-F238E27FC236}">
                <a16:creationId xmlns:a16="http://schemas.microsoft.com/office/drawing/2014/main" id="{0A99D8C5-4BAF-E09B-ECCD-0E67852D0868}"/>
              </a:ext>
            </a:extLst>
          </p:cNvPr>
          <p:cNvSpPr txBox="1"/>
          <p:nvPr/>
        </p:nvSpPr>
        <p:spPr>
          <a:xfrm>
            <a:off x="2907078" y="2270260"/>
            <a:ext cx="1659834" cy="707886"/>
          </a:xfrm>
          <a:prstGeom prst="rect">
            <a:avLst/>
          </a:prstGeom>
          <a:noFill/>
        </p:spPr>
        <p:txBody>
          <a:bodyPr wrap="square">
            <a:spAutoFit/>
          </a:bodyPr>
          <a:lstStyle/>
          <a:p>
            <a:pPr algn="ctr">
              <a:buNone/>
            </a:pPr>
            <a:r>
              <a:rPr lang="en-US" sz="2000" b="1" dirty="0"/>
              <a:t>Predictive Analytics</a:t>
            </a:r>
            <a:endParaRPr lang="en-US" sz="2000" dirty="0"/>
          </a:p>
        </p:txBody>
      </p:sp>
      <p:sp>
        <p:nvSpPr>
          <p:cNvPr id="21" name="TextBox 20">
            <a:extLst>
              <a:ext uri="{FF2B5EF4-FFF2-40B4-BE49-F238E27FC236}">
                <a16:creationId xmlns:a16="http://schemas.microsoft.com/office/drawing/2014/main" id="{C2C4F93E-98D5-4C3E-30B7-36A7CD27127F}"/>
              </a:ext>
            </a:extLst>
          </p:cNvPr>
          <p:cNvSpPr txBox="1"/>
          <p:nvPr/>
        </p:nvSpPr>
        <p:spPr>
          <a:xfrm>
            <a:off x="10495666" y="3986450"/>
            <a:ext cx="1659834" cy="707886"/>
          </a:xfrm>
          <a:prstGeom prst="rect">
            <a:avLst/>
          </a:prstGeom>
          <a:noFill/>
        </p:spPr>
        <p:txBody>
          <a:bodyPr wrap="square">
            <a:spAutoFit/>
          </a:bodyPr>
          <a:lstStyle/>
          <a:p>
            <a:pPr algn="ctr">
              <a:buNone/>
            </a:pPr>
            <a:r>
              <a:rPr lang="en-US" sz="2000" b="1" dirty="0"/>
              <a:t>Simulation Systems</a:t>
            </a:r>
            <a:endParaRPr lang="en-US" sz="2000" dirty="0"/>
          </a:p>
        </p:txBody>
      </p:sp>
      <p:pic>
        <p:nvPicPr>
          <p:cNvPr id="22" name="Picture 21">
            <a:extLst>
              <a:ext uri="{FF2B5EF4-FFF2-40B4-BE49-F238E27FC236}">
                <a16:creationId xmlns:a16="http://schemas.microsoft.com/office/drawing/2014/main" id="{DDBE90C6-0D08-96FD-9CBE-6E68718A02A3}"/>
              </a:ext>
            </a:extLst>
          </p:cNvPr>
          <p:cNvPicPr>
            <a:picLocks noChangeAspect="1"/>
          </p:cNvPicPr>
          <p:nvPr/>
        </p:nvPicPr>
        <p:blipFill>
          <a:blip r:embed="rId13"/>
          <a:stretch>
            <a:fillRect/>
          </a:stretch>
        </p:blipFill>
        <p:spPr>
          <a:xfrm>
            <a:off x="6547325" y="2207021"/>
            <a:ext cx="629714" cy="645199"/>
          </a:xfrm>
          <a:prstGeom prst="rect">
            <a:avLst/>
          </a:prstGeom>
        </p:spPr>
      </p:pic>
    </p:spTree>
    <p:extLst>
      <p:ext uri="{BB962C8B-B14F-4D97-AF65-F5344CB8AC3E}">
        <p14:creationId xmlns:p14="http://schemas.microsoft.com/office/powerpoint/2010/main" val="2262858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1AE13-5F1F-C618-5A14-EAB8F543897E}"/>
              </a:ext>
            </a:extLst>
          </p:cNvPr>
          <p:cNvSpPr>
            <a:spLocks noGrp="1"/>
          </p:cNvSpPr>
          <p:nvPr>
            <p:ph type="ctrTitle"/>
          </p:nvPr>
        </p:nvSpPr>
        <p:spPr/>
        <p:txBody>
          <a:bodyPr/>
          <a:lstStyle/>
          <a:p>
            <a:r>
              <a:rPr lang="en-US" dirty="0"/>
              <a:t>National Peer Exchange Highlights Urgent Need for AI in Transportation</a:t>
            </a:r>
          </a:p>
        </p:txBody>
      </p:sp>
      <p:sp>
        <p:nvSpPr>
          <p:cNvPr id="3" name="Subtitle 2">
            <a:extLst>
              <a:ext uri="{FF2B5EF4-FFF2-40B4-BE49-F238E27FC236}">
                <a16:creationId xmlns:a16="http://schemas.microsoft.com/office/drawing/2014/main" id="{A1095FAF-1586-96D7-3136-AC7042A575D0}"/>
              </a:ext>
            </a:extLst>
          </p:cNvPr>
          <p:cNvSpPr>
            <a:spLocks noGrp="1"/>
          </p:cNvSpPr>
          <p:nvPr>
            <p:ph type="subTitle" idx="1"/>
          </p:nvPr>
        </p:nvSpPr>
        <p:spPr/>
        <p:txBody>
          <a:bodyPr/>
          <a:lstStyle/>
          <a:p>
            <a:r>
              <a:rPr lang="en-US" dirty="0"/>
              <a:t>Lessons From DOT Peer Exchange 2024</a:t>
            </a:r>
          </a:p>
        </p:txBody>
      </p:sp>
    </p:spTree>
    <p:extLst>
      <p:ext uri="{BB962C8B-B14F-4D97-AF65-F5344CB8AC3E}">
        <p14:creationId xmlns:p14="http://schemas.microsoft.com/office/powerpoint/2010/main" val="2755023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8F6E9E7C-AB4F-1B7A-BA64-6E989EB1BEE6}"/>
              </a:ext>
            </a:extLst>
          </p:cNvPr>
          <p:cNvPicPr>
            <a:picLocks noGrp="1" noChangeAspect="1"/>
          </p:cNvPicPr>
          <p:nvPr>
            <p:ph type="pic" sz="quarter" idx="15"/>
          </p:nvPr>
        </p:nvPicPr>
        <p:blipFill>
          <a:blip r:embed="rId3"/>
          <a:srcRect l="6649" r="9442" b="1"/>
          <a:stretch>
            <a:fillRect/>
          </a:stretch>
        </p:blipFill>
        <p:spPr>
          <a:xfrm>
            <a:off x="20" y="9"/>
            <a:ext cx="4147906" cy="6423939"/>
          </a:xfrm>
          <a:custGeom>
            <a:avLst/>
            <a:gdLst>
              <a:gd name="connsiteX0" fmla="*/ 0 w 4844052"/>
              <a:gd name="connsiteY0" fmla="*/ 0 h 6399152"/>
              <a:gd name="connsiteX1" fmla="*/ 4844052 w 4844052"/>
              <a:gd name="connsiteY1" fmla="*/ 0 h 6399152"/>
              <a:gd name="connsiteX2" fmla="*/ 4844052 w 4844052"/>
              <a:gd name="connsiteY2" fmla="*/ 5795922 h 6399152"/>
              <a:gd name="connsiteX3" fmla="*/ 4240822 w 4844052"/>
              <a:gd name="connsiteY3" fmla="*/ 6399152 h 6399152"/>
              <a:gd name="connsiteX4" fmla="*/ 0 w 4844052"/>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4052" h="6399152">
                <a:moveTo>
                  <a:pt x="0" y="0"/>
                </a:moveTo>
                <a:lnTo>
                  <a:pt x="4844052" y="0"/>
                </a:lnTo>
                <a:lnTo>
                  <a:pt x="4844052" y="5795922"/>
                </a:lnTo>
                <a:cubicBezTo>
                  <a:pt x="4844052" y="6129077"/>
                  <a:pt x="4573977" y="6399152"/>
                  <a:pt x="4240822" y="6399152"/>
                </a:cubicBezTo>
                <a:lnTo>
                  <a:pt x="0" y="6399152"/>
                </a:lnTo>
                <a:close/>
              </a:path>
            </a:pathLst>
          </a:custGeom>
          <a:noFill/>
        </p:spPr>
      </p:pic>
      <p:sp>
        <p:nvSpPr>
          <p:cNvPr id="4" name="Date Placeholder 3">
            <a:extLst>
              <a:ext uri="{FF2B5EF4-FFF2-40B4-BE49-F238E27FC236}">
                <a16:creationId xmlns:a16="http://schemas.microsoft.com/office/drawing/2014/main" id="{91947224-F14F-7F40-44FE-6F56FF63FA92}"/>
              </a:ext>
            </a:extLst>
          </p:cNvPr>
          <p:cNvSpPr>
            <a:spLocks noGrp="1"/>
          </p:cNvSpPr>
          <p:nvPr>
            <p:ph type="dt" sz="half" idx="10"/>
          </p:nvPr>
        </p:nvSpPr>
        <p:spPr/>
        <p:txBody>
          <a:bodyPr vert="horz" lIns="91440" tIns="45720" rIns="91440" bIns="45720" rtlCol="0" anchor="ctr">
            <a:normAutofit fontScale="25000" lnSpcReduction="20000"/>
          </a:bodyPr>
          <a:lstStyle/>
          <a:p>
            <a:pPr>
              <a:lnSpc>
                <a:spcPct val="90000"/>
              </a:lnSpc>
              <a:spcAft>
                <a:spcPts val="600"/>
              </a:spcAft>
            </a:pPr>
            <a:fld id="{FE21D4C7-8630-4B98-978C-30388BBD4EE8}" type="datetime1">
              <a:rPr lang="en-US" sz="500" smtClean="0"/>
              <a:pPr>
                <a:lnSpc>
                  <a:spcPct val="90000"/>
                </a:lnSpc>
                <a:spcAft>
                  <a:spcPts val="600"/>
                </a:spcAft>
              </a:pPr>
              <a:t>3/11/2026</a:t>
            </a:fld>
            <a:endParaRPr lang="en-US" sz="500"/>
          </a:p>
        </p:txBody>
      </p:sp>
      <p:sp>
        <p:nvSpPr>
          <p:cNvPr id="6" name="Slide Number Placeholder 5">
            <a:extLst>
              <a:ext uri="{FF2B5EF4-FFF2-40B4-BE49-F238E27FC236}">
                <a16:creationId xmlns:a16="http://schemas.microsoft.com/office/drawing/2014/main" id="{FC386165-AC8D-231A-9056-C40EB38917F3}"/>
              </a:ext>
            </a:extLst>
          </p:cNvPr>
          <p:cNvSpPr>
            <a:spLocks noGrp="1"/>
          </p:cNvSpPr>
          <p:nvPr>
            <p:ph type="sldNum" sz="quarter" idx="12"/>
          </p:nvPr>
        </p:nvSpPr>
        <p:spPr/>
        <p:txBody>
          <a:bodyPr vert="horz" lIns="91440" tIns="45720" rIns="91440" bIns="45720" rtlCol="0" anchor="ctr">
            <a:normAutofit fontScale="25000" lnSpcReduction="20000"/>
          </a:bodyPr>
          <a:lstStyle/>
          <a:p>
            <a:pPr>
              <a:lnSpc>
                <a:spcPct val="90000"/>
              </a:lnSpc>
              <a:spcAft>
                <a:spcPts val="600"/>
              </a:spcAft>
            </a:pPr>
            <a:fld id="{84C450F2-3BB4-4AE4-8A35-A9D7AEA4C850}" type="slidenum">
              <a:rPr lang="en-US" sz="500" smtClean="0"/>
              <a:pPr>
                <a:lnSpc>
                  <a:spcPct val="90000"/>
                </a:lnSpc>
                <a:spcAft>
                  <a:spcPts val="600"/>
                </a:spcAft>
              </a:pPr>
              <a:t>8</a:t>
            </a:fld>
            <a:endParaRPr lang="en-US" sz="500"/>
          </a:p>
        </p:txBody>
      </p:sp>
      <p:sp>
        <p:nvSpPr>
          <p:cNvPr id="7" name="Title 1">
            <a:extLst>
              <a:ext uri="{FF2B5EF4-FFF2-40B4-BE49-F238E27FC236}">
                <a16:creationId xmlns:a16="http://schemas.microsoft.com/office/drawing/2014/main" id="{6CF92F44-8937-FF1E-FFB0-0379A335550A}"/>
              </a:ext>
            </a:extLst>
          </p:cNvPr>
          <p:cNvSpPr>
            <a:spLocks noGrp="1"/>
          </p:cNvSpPr>
          <p:nvPr>
            <p:ph type="title"/>
          </p:nvPr>
        </p:nvSpPr>
        <p:spPr>
          <a:xfrm>
            <a:off x="4611731" y="357153"/>
            <a:ext cx="5608594" cy="1453896"/>
          </a:xfrm>
        </p:spPr>
        <p:txBody>
          <a:bodyPr vert="horz" lIns="91440" tIns="45720" rIns="91440" bIns="45720" rtlCol="0" anchor="t">
            <a:normAutofit/>
          </a:bodyPr>
          <a:lstStyle/>
          <a:p>
            <a:r>
              <a:rPr lang="en-US" sz="2800" kern="1200" baseline="0" dirty="0">
                <a:latin typeface="+mj-lt"/>
                <a:ea typeface="+mj-ea"/>
                <a:cs typeface="+mj-cs"/>
              </a:rPr>
              <a:t>Key Challenges Identified: Expertise, Data Quality, Processes, And Policies</a:t>
            </a:r>
          </a:p>
        </p:txBody>
      </p:sp>
      <p:sp>
        <p:nvSpPr>
          <p:cNvPr id="10" name="TextBox 9">
            <a:extLst>
              <a:ext uri="{FF2B5EF4-FFF2-40B4-BE49-F238E27FC236}">
                <a16:creationId xmlns:a16="http://schemas.microsoft.com/office/drawing/2014/main" id="{5BBDD185-4704-3AF5-6268-217296534644}"/>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611731" y="1601499"/>
            <a:ext cx="6389644" cy="4520853"/>
          </a:xfrm>
          <a:prstGeom prst="rect">
            <a:avLst/>
          </a:prstGeom>
        </p:spPr>
        <p:txBody>
          <a:bodyPr>
            <a:noAutofit/>
          </a:bodyPr>
          <a:lstStyle/>
          <a:p>
            <a:pPr marL="0" indent="0">
              <a:spcBef>
                <a:spcPts val="2500"/>
              </a:spcBef>
              <a:buFont typeface="Arial" panose="020B0604020202020204" pitchFamily="34" charset="0"/>
              <a:buNone/>
            </a:pPr>
            <a:r>
              <a:rPr lang="en-US" sz="2000" b="1" dirty="0"/>
              <a:t>Lack of AI Expertise</a:t>
            </a:r>
          </a:p>
          <a:p>
            <a:pPr marL="0" lvl="1" indent="0">
              <a:spcBef>
                <a:spcPts val="1000"/>
              </a:spcBef>
              <a:buFont typeface="Arial" panose="020B0604020202020204" pitchFamily="34" charset="0"/>
              <a:buNone/>
            </a:pPr>
            <a:r>
              <a:rPr lang="en-US" sz="2000" b="1" dirty="0"/>
              <a:t>59%</a:t>
            </a:r>
            <a:r>
              <a:rPr lang="en-US" sz="2000" dirty="0"/>
              <a:t> of agencies identify insufficient AI expertise as the biggest barrier to successful implementation.</a:t>
            </a:r>
          </a:p>
          <a:p>
            <a:pPr marL="0" indent="0">
              <a:spcBef>
                <a:spcPts val="600"/>
              </a:spcBef>
              <a:buFont typeface="Arial" panose="020B0604020202020204" pitchFamily="34" charset="0"/>
              <a:buNone/>
            </a:pPr>
            <a:r>
              <a:rPr lang="en-US" sz="2000" b="1" dirty="0"/>
              <a:t>Data Quality Concerns</a:t>
            </a:r>
          </a:p>
          <a:p>
            <a:pPr marL="0" lvl="1" indent="0">
              <a:spcBef>
                <a:spcPts val="1000"/>
              </a:spcBef>
              <a:buFont typeface="Arial" panose="020B0604020202020204" pitchFamily="34" charset="0"/>
              <a:buNone/>
            </a:pPr>
            <a:r>
              <a:rPr lang="en-US" sz="2000" b="1" dirty="0"/>
              <a:t>52%</a:t>
            </a:r>
            <a:r>
              <a:rPr lang="en-US" sz="2000" dirty="0"/>
              <a:t> of agencies cite poor data quality as a critical concern affecting AI project outcomes.</a:t>
            </a:r>
          </a:p>
          <a:p>
            <a:pPr marL="0" indent="0">
              <a:spcBef>
                <a:spcPts val="600"/>
              </a:spcBef>
              <a:buFont typeface="Arial" panose="020B0604020202020204" pitchFamily="34" charset="0"/>
              <a:buNone/>
            </a:pPr>
            <a:r>
              <a:rPr lang="en-US" sz="2000" b="1" dirty="0"/>
              <a:t>Unclear or Untested Processes</a:t>
            </a:r>
          </a:p>
          <a:p>
            <a:pPr marL="0" lvl="1" indent="0">
              <a:spcBef>
                <a:spcPts val="1000"/>
              </a:spcBef>
              <a:buFont typeface="Arial" panose="020B0604020202020204" pitchFamily="34" charset="0"/>
              <a:buNone/>
            </a:pPr>
            <a:r>
              <a:rPr lang="en-US" sz="2000" b="1" dirty="0"/>
              <a:t>43%</a:t>
            </a:r>
            <a:r>
              <a:rPr lang="en-US" sz="2000" dirty="0"/>
              <a:t> report having unclear or untested AI deployment processes, risking project delays or failure.</a:t>
            </a:r>
          </a:p>
          <a:p>
            <a:pPr marL="0" indent="0">
              <a:spcBef>
                <a:spcPts val="600"/>
              </a:spcBef>
              <a:buFont typeface="Arial" panose="020B0604020202020204" pitchFamily="34" charset="0"/>
              <a:buNone/>
            </a:pPr>
            <a:r>
              <a:rPr lang="en-US" sz="2000" b="1" dirty="0"/>
              <a:t>Lack of Standardized Policies</a:t>
            </a:r>
          </a:p>
          <a:p>
            <a:pPr marL="0" lvl="1" indent="0">
              <a:spcBef>
                <a:spcPts val="1000"/>
              </a:spcBef>
              <a:buFont typeface="Arial" panose="020B0604020202020204" pitchFamily="34" charset="0"/>
              <a:buNone/>
            </a:pPr>
            <a:r>
              <a:rPr lang="en-US" sz="2000" b="1" dirty="0"/>
              <a:t>26%</a:t>
            </a:r>
            <a:r>
              <a:rPr lang="en-US" sz="2000" dirty="0"/>
              <a:t> lack standardized policies for AI deployment, leading to fragmented and risky implementation.</a:t>
            </a:r>
          </a:p>
        </p:txBody>
      </p:sp>
    </p:spTree>
    <p:extLst>
      <p:ext uri="{BB962C8B-B14F-4D97-AF65-F5344CB8AC3E}">
        <p14:creationId xmlns:p14="http://schemas.microsoft.com/office/powerpoint/2010/main" val="13049390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26224-5E57-A606-2870-0056889969FC}"/>
            </a:ext>
          </a:extLst>
        </p:cNvPr>
        <p:cNvGrpSpPr/>
        <p:nvPr/>
      </p:nvGrpSpPr>
      <p:grpSpPr>
        <a:xfrm>
          <a:off x="0" y="0"/>
          <a:ext cx="0" cy="0"/>
          <a:chOff x="0" y="0"/>
          <a:chExt cx="0" cy="0"/>
        </a:xfrm>
      </p:grpSpPr>
      <p:pic>
        <p:nvPicPr>
          <p:cNvPr id="10" name="Content Placeholder 6" descr="Cloud computing concept isolated on white background">
            <a:extLst>
              <a:ext uri="{FF2B5EF4-FFF2-40B4-BE49-F238E27FC236}">
                <a16:creationId xmlns:a16="http://schemas.microsoft.com/office/drawing/2014/main" id="{9B7CB4CD-4F68-822B-295D-C4D49A395AF6}"/>
              </a:ext>
            </a:extLst>
          </p:cNvPr>
          <p:cNvPicPr>
            <a:picLocks noGrp="1" noChangeAspect="1"/>
          </p:cNvPicPr>
          <p:nvPr>
            <p:ph type="pic" sz="quarter" idx="15"/>
          </p:nvPr>
        </p:nvPicPr>
        <p:blipFill>
          <a:blip r:embed="rId3"/>
          <a:srcRect l="6578" r="6578"/>
          <a:stretch>
            <a:fillRect/>
          </a:stretch>
        </p:blipFill>
        <p:spPr>
          <a:xfrm>
            <a:off x="429768" y="1581612"/>
            <a:ext cx="5057505" cy="4367775"/>
          </a:xfrm>
          <a:prstGeom prst="rect">
            <a:avLst/>
          </a:prstGeom>
          <a:noFill/>
        </p:spPr>
      </p:pic>
      <p:sp>
        <p:nvSpPr>
          <p:cNvPr id="2" name="Title 1">
            <a:extLst>
              <a:ext uri="{FF2B5EF4-FFF2-40B4-BE49-F238E27FC236}">
                <a16:creationId xmlns:a16="http://schemas.microsoft.com/office/drawing/2014/main" id="{55BD62CF-77A0-54AA-F5B2-89E9E18F3CE4}"/>
              </a:ext>
            </a:extLst>
          </p:cNvPr>
          <p:cNvSpPr>
            <a:spLocks noGrp="1"/>
          </p:cNvSpPr>
          <p:nvPr>
            <p:ph type="title"/>
          </p:nvPr>
        </p:nvSpPr>
        <p:spPr/>
        <p:txBody>
          <a:bodyPr vert="horz" lIns="91440" tIns="45720" rIns="91440" bIns="45720" rtlCol="0" anchor="t">
            <a:normAutofit/>
          </a:bodyPr>
          <a:lstStyle/>
          <a:p>
            <a:r>
              <a:rPr lang="en-US" sz="3000" dirty="0"/>
              <a:t>Three Pillars for Successful AI Adoption in State DOTs</a:t>
            </a:r>
            <a:endParaRPr lang="en-US" sz="3000" kern="1200" baseline="0" dirty="0">
              <a:latin typeface="+mj-lt"/>
              <a:ea typeface="+mj-ea"/>
              <a:cs typeface="+mj-cs"/>
            </a:endParaRPr>
          </a:p>
        </p:txBody>
      </p:sp>
      <p:sp>
        <p:nvSpPr>
          <p:cNvPr id="6" name="Slide Number Placeholder 5">
            <a:extLst>
              <a:ext uri="{FF2B5EF4-FFF2-40B4-BE49-F238E27FC236}">
                <a16:creationId xmlns:a16="http://schemas.microsoft.com/office/drawing/2014/main" id="{05FE3F87-4E2C-39A4-CEC0-ABA0EAC809F3}"/>
              </a:ext>
            </a:extLst>
          </p:cNvPr>
          <p:cNvSpPr>
            <a:spLocks noGrp="1"/>
          </p:cNvSpPr>
          <p:nvPr>
            <p:ph type="sldNum" sz="quarter" idx="12"/>
          </p:nvPr>
        </p:nvSpPr>
        <p:spPr/>
        <p:txBody>
          <a:bodyPr vert="horz" lIns="91440" tIns="45720" rIns="91440" bIns="45720" rtlCol="0" anchor="ctr">
            <a:normAutofit fontScale="25000" lnSpcReduction="20000"/>
          </a:bodyPr>
          <a:lstStyle/>
          <a:p>
            <a:pPr>
              <a:spcAft>
                <a:spcPts val="600"/>
              </a:spcAft>
            </a:pPr>
            <a:fld id="{84C450F2-3BB4-4AE4-8A35-A9D7AEA4C850}" type="slidenum">
              <a:rPr lang="en-US" smtClean="0"/>
              <a:pPr>
                <a:spcAft>
                  <a:spcPts val="600"/>
                </a:spcAft>
              </a:pPr>
              <a:t>9</a:t>
            </a:fld>
            <a:endParaRPr lang="en-US"/>
          </a:p>
        </p:txBody>
      </p:sp>
      <p:sp>
        <p:nvSpPr>
          <p:cNvPr id="8" name="TextBox 7">
            <a:extLst>
              <a:ext uri="{FF2B5EF4-FFF2-40B4-BE49-F238E27FC236}">
                <a16:creationId xmlns:a16="http://schemas.microsoft.com/office/drawing/2014/main" id="{4A513DB6-3CEE-18A3-B4EB-C85140CC5654}"/>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33533" y="1052937"/>
            <a:ext cx="5585925" cy="5425123"/>
          </a:xfrm>
          <a:prstGeom prst="rect">
            <a:avLst/>
          </a:prstGeom>
        </p:spPr>
        <p:txBody>
          <a:bodyPr>
            <a:noAutofit/>
          </a:bodyPr>
          <a:lstStyle/>
          <a:p>
            <a:pPr>
              <a:spcBef>
                <a:spcPts val="2500"/>
              </a:spcBef>
              <a:spcAft>
                <a:spcPts val="600"/>
              </a:spcAft>
            </a:pPr>
            <a:r>
              <a:rPr lang="en-US" sz="2400" b="1" dirty="0"/>
              <a:t>Strategic Frameworks &amp; Governance</a:t>
            </a:r>
          </a:p>
          <a:p>
            <a:pPr>
              <a:spcBef>
                <a:spcPts val="2500"/>
              </a:spcBef>
              <a:spcAft>
                <a:spcPts val="600"/>
              </a:spcAft>
            </a:pPr>
            <a:r>
              <a:rPr lang="en-US" sz="2000" dirty="0"/>
              <a:t>Updating procurement processes; streamlining pilot-to-deployment transitions and using innovative contracting methods.</a:t>
            </a:r>
          </a:p>
          <a:p>
            <a:pPr>
              <a:spcBef>
                <a:spcPts val="2500"/>
              </a:spcBef>
              <a:spcAft>
                <a:spcPts val="600"/>
              </a:spcAft>
            </a:pPr>
            <a:r>
              <a:rPr lang="en-US" sz="2400" b="1" dirty="0"/>
              <a:t>Data Excellence</a:t>
            </a:r>
          </a:p>
          <a:p>
            <a:pPr>
              <a:spcBef>
                <a:spcPts val="2500"/>
              </a:spcBef>
              <a:spcAft>
                <a:spcPts val="600"/>
              </a:spcAft>
            </a:pPr>
            <a:r>
              <a:rPr lang="en-US" sz="2000" dirty="0"/>
              <a:t>Eliminating data silos, establishing common data standards and creating shared data repositories. </a:t>
            </a:r>
          </a:p>
          <a:p>
            <a:pPr>
              <a:spcBef>
                <a:spcPts val="2500"/>
              </a:spcBef>
              <a:spcAft>
                <a:spcPts val="600"/>
              </a:spcAft>
            </a:pPr>
            <a:r>
              <a:rPr lang="en-US" sz="2400" b="1" dirty="0"/>
              <a:t>Workforce Readiness</a:t>
            </a:r>
          </a:p>
          <a:p>
            <a:pPr>
              <a:spcBef>
                <a:spcPts val="2500"/>
              </a:spcBef>
              <a:spcAft>
                <a:spcPts val="600"/>
              </a:spcAft>
            </a:pPr>
            <a:r>
              <a:rPr lang="en-US" sz="2000" dirty="0"/>
              <a:t>Coordinate on training programs, AI ethics guidelines, and knowledge sharing.</a:t>
            </a:r>
          </a:p>
        </p:txBody>
      </p:sp>
    </p:spTree>
    <p:extLst>
      <p:ext uri="{BB962C8B-B14F-4D97-AF65-F5344CB8AC3E}">
        <p14:creationId xmlns:p14="http://schemas.microsoft.com/office/powerpoint/2010/main" val="18438986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asisVTI">
  <a:themeElements>
    <a:clrScheme name="Oasis">
      <a:dk1>
        <a:srgbClr val="131313"/>
      </a:dk1>
      <a:lt1>
        <a:sysClr val="window" lastClr="FFFFFF"/>
      </a:lt1>
      <a:dk2>
        <a:srgbClr val="3D3C33"/>
      </a:dk2>
      <a:lt2>
        <a:srgbClr val="F0EDE6"/>
      </a:lt2>
      <a:accent1>
        <a:srgbClr val="A57361"/>
      </a:accent1>
      <a:accent2>
        <a:srgbClr val="BE8856"/>
      </a:accent2>
      <a:accent3>
        <a:srgbClr val="BD9075"/>
      </a:accent3>
      <a:accent4>
        <a:srgbClr val="939081"/>
      </a:accent4>
      <a:accent5>
        <a:srgbClr val="A16D4C"/>
      </a:accent5>
      <a:accent6>
        <a:srgbClr val="8C8662"/>
      </a:accent6>
      <a:hlink>
        <a:srgbClr val="A57361"/>
      </a:hlink>
      <a:folHlink>
        <a:srgbClr val="8C8662"/>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asis_win32_DN_V3" id="{65F5DFDA-B6D8-4F37-85B8-E95C858FA146}" vid="{998F2FB7-179B-41D4-99FF-60A4C828B894}"/>
    </a:ext>
  </a:extLst>
</a:theme>
</file>

<file path=ppt/theme/theme2.xml><?xml version="1.0" encoding="utf-8"?>
<a:theme xmlns:a="http://schemas.openxmlformats.org/drawingml/2006/main" name="NAPA_Green">
  <a:themeElements>
    <a:clrScheme name="Custom 96">
      <a:dk1>
        <a:sysClr val="windowText" lastClr="000000"/>
      </a:dk1>
      <a:lt1>
        <a:sysClr val="window" lastClr="FFFFFF"/>
      </a:lt1>
      <a:dk2>
        <a:srgbClr val="231F20"/>
      </a:dk2>
      <a:lt2>
        <a:srgbClr val="F1F0ED"/>
      </a:lt2>
      <a:accent1>
        <a:srgbClr val="00AF66"/>
      </a:accent1>
      <a:accent2>
        <a:srgbClr val="006443"/>
      </a:accent2>
      <a:accent3>
        <a:srgbClr val="EEEC46"/>
      </a:accent3>
      <a:accent4>
        <a:srgbClr val="FFB82A"/>
      </a:accent4>
      <a:accent5>
        <a:srgbClr val="008CB8"/>
      </a:accent5>
      <a:accent6>
        <a:srgbClr val="005670"/>
      </a:accent6>
      <a:hlink>
        <a:srgbClr val="00AF66"/>
      </a:hlink>
      <a:folHlink>
        <a:srgbClr val="231F20"/>
      </a:folHlink>
    </a:clrScheme>
    <a:fontScheme name="Custom 49">
      <a:majorFont>
        <a:latin typeface="Aptos"/>
        <a:ea typeface=""/>
        <a:cs typeface=""/>
      </a:majorFont>
      <a:minorFont>
        <a:latin typeface="Apto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Fall_2025_Meeting" id="{93D09C89-B4B4-4F8A-89AC-146D7834DB40}" vid="{BBA9A5BF-7BC2-4572-BD52-1D8D24D59644}"/>
    </a:ext>
  </a:extLst>
</a:theme>
</file>

<file path=ppt/theme/theme3.xml><?xml version="1.0" encoding="utf-8"?>
<a:theme xmlns:a="http://schemas.openxmlformats.org/drawingml/2006/main" name="NAPA PPT Theme">
  <a:themeElements>
    <a:clrScheme name="Custom 96">
      <a:dk1>
        <a:sysClr val="windowText" lastClr="000000"/>
      </a:dk1>
      <a:lt1>
        <a:sysClr val="window" lastClr="FFFFFF"/>
      </a:lt1>
      <a:dk2>
        <a:srgbClr val="231F20"/>
      </a:dk2>
      <a:lt2>
        <a:srgbClr val="F1F0ED"/>
      </a:lt2>
      <a:accent1>
        <a:srgbClr val="00AF66"/>
      </a:accent1>
      <a:accent2>
        <a:srgbClr val="006443"/>
      </a:accent2>
      <a:accent3>
        <a:srgbClr val="EEEC46"/>
      </a:accent3>
      <a:accent4>
        <a:srgbClr val="FFB82A"/>
      </a:accent4>
      <a:accent5>
        <a:srgbClr val="008CB8"/>
      </a:accent5>
      <a:accent6>
        <a:srgbClr val="005670"/>
      </a:accent6>
      <a:hlink>
        <a:srgbClr val="00AF66"/>
      </a:hlink>
      <a:folHlink>
        <a:srgbClr val="231F20"/>
      </a:folHlink>
    </a:clrScheme>
    <a:fontScheme name="Custom 49">
      <a:majorFont>
        <a:latin typeface="Aptos"/>
        <a:ea typeface=""/>
        <a:cs typeface=""/>
      </a:majorFont>
      <a:minorFont>
        <a:latin typeface="Apto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Fall_2025_Meeting" id="{93D09C89-B4B4-4F8A-89AC-146D7834DB40}" vid="{5A4DCC61-3ED3-4003-9A92-5140F2E564E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2052</TotalTime>
  <Words>1949</Words>
  <Application>Microsoft Office PowerPoint</Application>
  <PresentationFormat>Widescreen</PresentationFormat>
  <Paragraphs>190</Paragraphs>
  <Slides>17</Slides>
  <Notes>9</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17</vt:i4>
      </vt:variant>
    </vt:vector>
  </HeadingPairs>
  <TitlesOfParts>
    <vt:vector size="24" baseType="lpstr">
      <vt:lpstr>Aptos</vt:lpstr>
      <vt:lpstr>Arial</vt:lpstr>
      <vt:lpstr>Calibri</vt:lpstr>
      <vt:lpstr>Neue Haas Grotesk Text Pro</vt:lpstr>
      <vt:lpstr>OasisVTI</vt:lpstr>
      <vt:lpstr>NAPA_Green</vt:lpstr>
      <vt:lpstr>NAPA PPT Theme</vt:lpstr>
      <vt:lpstr>Frontiers of AI Application in Highway Construction</vt:lpstr>
      <vt:lpstr>What is Artificial Intelligence?</vt:lpstr>
      <vt:lpstr>PowerPoint Presentation</vt:lpstr>
      <vt:lpstr>How Can We Classify Different Kinds of AI</vt:lpstr>
      <vt:lpstr>How Can We Classify Different Kinds of AI</vt:lpstr>
      <vt:lpstr>A Sequence of Interactions – Plant to Pavement</vt:lpstr>
      <vt:lpstr>National Peer Exchange Highlights Urgent Need for AI in Transportation</vt:lpstr>
      <vt:lpstr>Key Challenges Identified: Expertise, Data Quality, Processes, And Policies</vt:lpstr>
      <vt:lpstr>Three Pillars for Successful AI Adoption in State DOTs</vt:lpstr>
      <vt:lpstr>DOT Adoption Patterns</vt:lpstr>
      <vt:lpstr>How Can Industry Prepare for AI in Construction</vt:lpstr>
      <vt:lpstr>Contractor &amp; Asphalt Producer Action Plan: Technology Investments</vt:lpstr>
      <vt:lpstr>Contractor &amp; Asphalt Producer Action Plan: Process Changes</vt:lpstr>
      <vt:lpstr>Contractor &amp; Asphalt Producer Action Plan: Data &amp; Digital Readiness </vt:lpstr>
      <vt:lpstr>Contractor &amp; Asphalt Producer Action Plan: Workforce &amp; Skills</vt:lpstr>
      <vt:lpstr>But where do you fit in?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Amlan Mukherjee</dc:creator>
  <cp:lastModifiedBy>Amlan Mukherjee</cp:lastModifiedBy>
  <cp:revision>3</cp:revision>
  <dcterms:created xsi:type="dcterms:W3CDTF">2025-12-03T14:06:06Z</dcterms:created>
  <dcterms:modified xsi:type="dcterms:W3CDTF">2026-03-12T13:11:09Z</dcterms:modified>
</cp:coreProperties>
</file>