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media/image23.jpg" ContentType="image/jpg"/>
  <Override PartName="/ppt/media/image24.jpg" ContentType="image/jpg"/>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 id="2147483709" r:id="rId2"/>
    <p:sldMasterId id="2147483727" r:id="rId3"/>
    <p:sldMasterId id="2147483745" r:id="rId4"/>
  </p:sldMasterIdLst>
  <p:notesMasterIdLst>
    <p:notesMasterId r:id="rId53"/>
  </p:notesMasterIdLst>
  <p:sldIdLst>
    <p:sldId id="256" r:id="rId5"/>
    <p:sldId id="303" r:id="rId6"/>
    <p:sldId id="304" r:id="rId7"/>
    <p:sldId id="259" r:id="rId8"/>
    <p:sldId id="301" r:id="rId9"/>
    <p:sldId id="260" r:id="rId10"/>
    <p:sldId id="261" r:id="rId11"/>
    <p:sldId id="272" r:id="rId12"/>
    <p:sldId id="263" r:id="rId13"/>
    <p:sldId id="264" r:id="rId14"/>
    <p:sldId id="265" r:id="rId15"/>
    <p:sldId id="266" r:id="rId16"/>
    <p:sldId id="267" r:id="rId17"/>
    <p:sldId id="269" r:id="rId18"/>
    <p:sldId id="270" r:id="rId19"/>
    <p:sldId id="271" r:id="rId20"/>
    <p:sldId id="273" r:id="rId21"/>
    <p:sldId id="305" r:id="rId22"/>
    <p:sldId id="333" r:id="rId23"/>
    <p:sldId id="275" r:id="rId24"/>
    <p:sldId id="276" r:id="rId25"/>
    <p:sldId id="302" r:id="rId26"/>
    <p:sldId id="279" r:id="rId27"/>
    <p:sldId id="280" r:id="rId28"/>
    <p:sldId id="281" r:id="rId29"/>
    <p:sldId id="282" r:id="rId30"/>
    <p:sldId id="283" r:id="rId31"/>
    <p:sldId id="284" r:id="rId32"/>
    <p:sldId id="274" r:id="rId33"/>
    <p:sldId id="343" r:id="rId34"/>
    <p:sldId id="342" r:id="rId35"/>
    <p:sldId id="285" r:id="rId36"/>
    <p:sldId id="287" r:id="rId37"/>
    <p:sldId id="311" r:id="rId38"/>
    <p:sldId id="290" r:id="rId39"/>
    <p:sldId id="288" r:id="rId40"/>
    <p:sldId id="292" r:id="rId41"/>
    <p:sldId id="298" r:id="rId42"/>
    <p:sldId id="289" r:id="rId43"/>
    <p:sldId id="294" r:id="rId44"/>
    <p:sldId id="293" r:id="rId45"/>
    <p:sldId id="341" r:id="rId46"/>
    <p:sldId id="296" r:id="rId47"/>
    <p:sldId id="299" r:id="rId48"/>
    <p:sldId id="295" r:id="rId49"/>
    <p:sldId id="312" r:id="rId50"/>
    <p:sldId id="297" r:id="rId51"/>
    <p:sldId id="300"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7B09C"/>
    <a:srgbClr val="2C2C2A"/>
    <a:srgbClr val="6B522D"/>
    <a:srgbClr val="937055"/>
    <a:srgbClr val="0088A1"/>
    <a:srgbClr val="1D9A78"/>
    <a:srgbClr val="3AABD1"/>
    <a:srgbClr val="B1D1D5"/>
    <a:srgbClr val="0D4D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20" autoAdjust="0"/>
    <p:restoredTop sz="96327"/>
  </p:normalViewPr>
  <p:slideViewPr>
    <p:cSldViewPr snapToGrid="0" snapToObjects="1">
      <p:cViewPr varScale="1">
        <p:scale>
          <a:sx n="64" d="100"/>
          <a:sy n="64" d="100"/>
        </p:scale>
        <p:origin x="772" y="4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8669D1-0F2C-463E-9C07-EC39D7250B34}" type="doc">
      <dgm:prSet loTypeId="urn:microsoft.com/office/officeart/2005/8/layout/vList5" loCatId="list" qsTypeId="urn:microsoft.com/office/officeart/2005/8/quickstyle/simple1" qsCatId="simple" csTypeId="urn:microsoft.com/office/officeart/2005/8/colors/accent4_3" csCatId="accent4" phldr="1"/>
      <dgm:spPr/>
      <dgm:t>
        <a:bodyPr/>
        <a:lstStyle/>
        <a:p>
          <a:endParaRPr lang="en-US"/>
        </a:p>
      </dgm:t>
    </dgm:pt>
    <dgm:pt modelId="{08BDD917-026B-453C-8129-6C607471B524}">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dirty="0">
              <a:latin typeface="Calibri" panose="020F0502020204030204" pitchFamily="34" charset="0"/>
              <a:cs typeface="Calibri" panose="020F0502020204030204" pitchFamily="34" charset="0"/>
            </a:rPr>
            <a:t>Difficult controlling gradation in mixes containing greater than 20% RAP</a:t>
          </a:r>
        </a:p>
      </dgm:t>
    </dgm:pt>
    <dgm:pt modelId="{04683444-37A8-4DFC-A6EC-8FBF3ED9DF30}" type="parTrans" cxnId="{7F9BE771-CEC7-46D7-BAD2-FB889F96363B}">
      <dgm:prSet/>
      <dgm:spPr/>
      <dgm:t>
        <a:bodyPr/>
        <a:lstStyle/>
        <a:p>
          <a:endParaRPr lang="en-US"/>
        </a:p>
      </dgm:t>
    </dgm:pt>
    <dgm:pt modelId="{E5BEA539-B6CF-4464-9947-29BDDD3E69D7}" type="sibTrans" cxnId="{7F9BE771-CEC7-46D7-BAD2-FB889F96363B}">
      <dgm:prSet/>
      <dgm:spPr/>
      <dgm:t>
        <a:bodyPr/>
        <a:lstStyle/>
        <a:p>
          <a:endParaRPr lang="en-US"/>
        </a:p>
      </dgm:t>
    </dgm:pt>
    <dgm:pt modelId="{E5F4DB0F-FA86-4206-8DAF-9D16C4D27E77}">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dirty="0">
              <a:latin typeface="Calibri" panose="020F0502020204030204" pitchFamily="34" charset="0"/>
              <a:cs typeface="Calibri" panose="020F0502020204030204" pitchFamily="34" charset="0"/>
            </a:rPr>
            <a:t>Stockpiled RAP can segregate and join back together</a:t>
          </a:r>
        </a:p>
      </dgm:t>
    </dgm:pt>
    <dgm:pt modelId="{31A2E5D3-1F31-4DCA-9BAC-7314E0AB4CD2}" type="parTrans" cxnId="{A18280F9-2147-435D-A872-1409192C8FDC}">
      <dgm:prSet/>
      <dgm:spPr/>
      <dgm:t>
        <a:bodyPr/>
        <a:lstStyle/>
        <a:p>
          <a:endParaRPr lang="en-US"/>
        </a:p>
      </dgm:t>
    </dgm:pt>
    <dgm:pt modelId="{801A8483-B5C3-4464-BF00-502422AAC98C}" type="sibTrans" cxnId="{A18280F9-2147-435D-A872-1409192C8FDC}">
      <dgm:prSet/>
      <dgm:spPr/>
      <dgm:t>
        <a:bodyPr/>
        <a:lstStyle/>
        <a:p>
          <a:endParaRPr lang="en-US"/>
        </a:p>
      </dgm:t>
    </dgm:pt>
    <dgm:pt modelId="{82764DC7-A232-4567-A71E-A9A45366BF8A}">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dirty="0">
              <a:latin typeface="Calibri" panose="020F0502020204030204" pitchFamily="34" charset="0"/>
              <a:cs typeface="Calibri" panose="020F0502020204030204" pitchFamily="34" charset="0"/>
            </a:rPr>
            <a:t>Tough to get uniform mix</a:t>
          </a:r>
        </a:p>
      </dgm:t>
    </dgm:pt>
    <dgm:pt modelId="{6926E3C0-4518-4DE5-A1C1-69987EC2244E}" type="parTrans" cxnId="{249325C6-E77A-4522-8B09-5E538C99BAB2}">
      <dgm:prSet/>
      <dgm:spPr/>
      <dgm:t>
        <a:bodyPr/>
        <a:lstStyle/>
        <a:p>
          <a:endParaRPr lang="en-US"/>
        </a:p>
      </dgm:t>
    </dgm:pt>
    <dgm:pt modelId="{32F59847-0133-43F0-BFEA-A4F2C4CF158D}" type="sibTrans" cxnId="{249325C6-E77A-4522-8B09-5E538C99BAB2}">
      <dgm:prSet/>
      <dgm:spPr/>
      <dgm:t>
        <a:bodyPr/>
        <a:lstStyle/>
        <a:p>
          <a:endParaRPr lang="en-US"/>
        </a:p>
      </dgm:t>
    </dgm:pt>
    <dgm:pt modelId="{C5C1BFE5-7441-4871-847E-200E60AD7847}" type="pres">
      <dgm:prSet presAssocID="{028669D1-0F2C-463E-9C07-EC39D7250B34}" presName="Name0" presStyleCnt="0">
        <dgm:presLayoutVars>
          <dgm:dir/>
          <dgm:animLvl val="lvl"/>
          <dgm:resizeHandles val="exact"/>
        </dgm:presLayoutVars>
      </dgm:prSet>
      <dgm:spPr/>
    </dgm:pt>
    <dgm:pt modelId="{203F6DA1-B91E-4399-958F-C391E35FE0B8}" type="pres">
      <dgm:prSet presAssocID="{08BDD917-026B-453C-8129-6C607471B524}" presName="linNode" presStyleCnt="0"/>
      <dgm:spPr/>
    </dgm:pt>
    <dgm:pt modelId="{272FBEEA-47FF-4196-9ACC-439B6821714C}" type="pres">
      <dgm:prSet presAssocID="{08BDD917-026B-453C-8129-6C607471B524}" presName="parentText" presStyleLbl="node1" presStyleIdx="0" presStyleCnt="3" custScaleX="277778" custLinFactNeighborX="-136" custLinFactNeighborY="-2729">
        <dgm:presLayoutVars>
          <dgm:chMax val="1"/>
          <dgm:bulletEnabled val="1"/>
        </dgm:presLayoutVars>
      </dgm:prSet>
      <dgm:spPr/>
    </dgm:pt>
    <dgm:pt modelId="{E49D480B-DEA0-40FF-83C3-5A610CDA29E6}" type="pres">
      <dgm:prSet presAssocID="{E5BEA539-B6CF-4464-9947-29BDDD3E69D7}" presName="sp" presStyleCnt="0"/>
      <dgm:spPr/>
    </dgm:pt>
    <dgm:pt modelId="{B2EB5DA5-556D-4496-B231-7980F58DA3EE}" type="pres">
      <dgm:prSet presAssocID="{E5F4DB0F-FA86-4206-8DAF-9D16C4D27E77}" presName="linNode" presStyleCnt="0"/>
      <dgm:spPr/>
    </dgm:pt>
    <dgm:pt modelId="{CD16FF19-BE55-475D-8213-5920E9C6F2C6}" type="pres">
      <dgm:prSet presAssocID="{E5F4DB0F-FA86-4206-8DAF-9D16C4D27E77}" presName="parentText" presStyleLbl="node1" presStyleIdx="1" presStyleCnt="3" custScaleX="277778" custLinFactNeighborX="732">
        <dgm:presLayoutVars>
          <dgm:chMax val="1"/>
          <dgm:bulletEnabled val="1"/>
        </dgm:presLayoutVars>
      </dgm:prSet>
      <dgm:spPr/>
    </dgm:pt>
    <dgm:pt modelId="{BCFC849C-CA21-43FB-8BA6-BD7E5CB5740B}" type="pres">
      <dgm:prSet presAssocID="{801A8483-B5C3-4464-BF00-502422AAC98C}" presName="sp" presStyleCnt="0"/>
      <dgm:spPr/>
    </dgm:pt>
    <dgm:pt modelId="{734F63AA-887C-425B-BF89-38B53AA82C54}" type="pres">
      <dgm:prSet presAssocID="{82764DC7-A232-4567-A71E-A9A45366BF8A}" presName="linNode" presStyleCnt="0"/>
      <dgm:spPr/>
    </dgm:pt>
    <dgm:pt modelId="{2C95D7DB-CA75-4EFE-BA6C-44DF8678EA74}" type="pres">
      <dgm:prSet presAssocID="{82764DC7-A232-4567-A71E-A9A45366BF8A}" presName="parentText" presStyleLbl="node1" presStyleIdx="2" presStyleCnt="3" custScaleX="277778">
        <dgm:presLayoutVars>
          <dgm:chMax val="1"/>
          <dgm:bulletEnabled val="1"/>
        </dgm:presLayoutVars>
      </dgm:prSet>
      <dgm:spPr/>
    </dgm:pt>
  </dgm:ptLst>
  <dgm:cxnLst>
    <dgm:cxn modelId="{7F9BE771-CEC7-46D7-BAD2-FB889F96363B}" srcId="{028669D1-0F2C-463E-9C07-EC39D7250B34}" destId="{08BDD917-026B-453C-8129-6C607471B524}" srcOrd="0" destOrd="0" parTransId="{04683444-37A8-4DFC-A6EC-8FBF3ED9DF30}" sibTransId="{E5BEA539-B6CF-4464-9947-29BDDD3E69D7}"/>
    <dgm:cxn modelId="{F51E4BAD-573F-4466-83B1-48A03A56E8C1}" type="presOf" srcId="{E5F4DB0F-FA86-4206-8DAF-9D16C4D27E77}" destId="{CD16FF19-BE55-475D-8213-5920E9C6F2C6}" srcOrd="0" destOrd="0" presId="urn:microsoft.com/office/officeart/2005/8/layout/vList5"/>
    <dgm:cxn modelId="{249325C6-E77A-4522-8B09-5E538C99BAB2}" srcId="{028669D1-0F2C-463E-9C07-EC39D7250B34}" destId="{82764DC7-A232-4567-A71E-A9A45366BF8A}" srcOrd="2" destOrd="0" parTransId="{6926E3C0-4518-4DE5-A1C1-69987EC2244E}" sibTransId="{32F59847-0133-43F0-BFEA-A4F2C4CF158D}"/>
    <dgm:cxn modelId="{DAD866DE-29FF-4D00-B403-10E06E273461}" type="presOf" srcId="{82764DC7-A232-4567-A71E-A9A45366BF8A}" destId="{2C95D7DB-CA75-4EFE-BA6C-44DF8678EA74}" srcOrd="0" destOrd="0" presId="urn:microsoft.com/office/officeart/2005/8/layout/vList5"/>
    <dgm:cxn modelId="{893A80E5-60B1-4A6C-8BE8-51FF46689B84}" type="presOf" srcId="{028669D1-0F2C-463E-9C07-EC39D7250B34}" destId="{C5C1BFE5-7441-4871-847E-200E60AD7847}" srcOrd="0" destOrd="0" presId="urn:microsoft.com/office/officeart/2005/8/layout/vList5"/>
    <dgm:cxn modelId="{A18280F9-2147-435D-A872-1409192C8FDC}" srcId="{028669D1-0F2C-463E-9C07-EC39D7250B34}" destId="{E5F4DB0F-FA86-4206-8DAF-9D16C4D27E77}" srcOrd="1" destOrd="0" parTransId="{31A2E5D3-1F31-4DCA-9BAC-7314E0AB4CD2}" sibTransId="{801A8483-B5C3-4464-BF00-502422AAC98C}"/>
    <dgm:cxn modelId="{808019FD-53FC-4925-9BB9-59DBABC93E5E}" type="presOf" srcId="{08BDD917-026B-453C-8129-6C607471B524}" destId="{272FBEEA-47FF-4196-9ACC-439B6821714C}" srcOrd="0" destOrd="0" presId="urn:microsoft.com/office/officeart/2005/8/layout/vList5"/>
    <dgm:cxn modelId="{9D1392B3-98B9-4C80-B2E8-45BF3A6884A9}" type="presParOf" srcId="{C5C1BFE5-7441-4871-847E-200E60AD7847}" destId="{203F6DA1-B91E-4399-958F-C391E35FE0B8}" srcOrd="0" destOrd="0" presId="urn:microsoft.com/office/officeart/2005/8/layout/vList5"/>
    <dgm:cxn modelId="{48F7F84A-271B-4D70-874C-609D01A60768}" type="presParOf" srcId="{203F6DA1-B91E-4399-958F-C391E35FE0B8}" destId="{272FBEEA-47FF-4196-9ACC-439B6821714C}" srcOrd="0" destOrd="0" presId="urn:microsoft.com/office/officeart/2005/8/layout/vList5"/>
    <dgm:cxn modelId="{49A016E5-D356-45D8-BDD2-E2E90880C056}" type="presParOf" srcId="{C5C1BFE5-7441-4871-847E-200E60AD7847}" destId="{E49D480B-DEA0-40FF-83C3-5A610CDA29E6}" srcOrd="1" destOrd="0" presId="urn:microsoft.com/office/officeart/2005/8/layout/vList5"/>
    <dgm:cxn modelId="{B934ED9C-362E-4E99-9A4B-F970022C7E04}" type="presParOf" srcId="{C5C1BFE5-7441-4871-847E-200E60AD7847}" destId="{B2EB5DA5-556D-4496-B231-7980F58DA3EE}" srcOrd="2" destOrd="0" presId="urn:microsoft.com/office/officeart/2005/8/layout/vList5"/>
    <dgm:cxn modelId="{964A8E43-CE3D-490D-BF32-8A2EB198BC96}" type="presParOf" srcId="{B2EB5DA5-556D-4496-B231-7980F58DA3EE}" destId="{CD16FF19-BE55-475D-8213-5920E9C6F2C6}" srcOrd="0" destOrd="0" presId="urn:microsoft.com/office/officeart/2005/8/layout/vList5"/>
    <dgm:cxn modelId="{67A4C2C7-0C6C-4343-896F-8311B3C2E12E}" type="presParOf" srcId="{C5C1BFE5-7441-4871-847E-200E60AD7847}" destId="{BCFC849C-CA21-43FB-8BA6-BD7E5CB5740B}" srcOrd="3" destOrd="0" presId="urn:microsoft.com/office/officeart/2005/8/layout/vList5"/>
    <dgm:cxn modelId="{1C563F3B-BA1E-40BE-8BB8-A08D9E28C429}" type="presParOf" srcId="{C5C1BFE5-7441-4871-847E-200E60AD7847}" destId="{734F63AA-887C-425B-BF89-38B53AA82C54}" srcOrd="4" destOrd="0" presId="urn:microsoft.com/office/officeart/2005/8/layout/vList5"/>
    <dgm:cxn modelId="{23BD0EDD-1267-4BDA-A04A-2C8AA0ED7EDC}" type="presParOf" srcId="{734F63AA-887C-425B-BF89-38B53AA82C54}" destId="{2C95D7DB-CA75-4EFE-BA6C-44DF8678EA74}"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2C911E3-928A-4C24-8D05-BE3B7FC1622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52D1C87-66B4-4684-A338-0EDE2C784025}">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dirty="0">
              <a:latin typeface="Calibri" panose="020F0502020204030204" pitchFamily="34" charset="0"/>
              <a:cs typeface="Calibri" panose="020F0502020204030204" pitchFamily="34" charset="0"/>
            </a:rPr>
            <a:t>Look for designs that will help keep components clean</a:t>
          </a:r>
        </a:p>
      </dgm:t>
    </dgm:pt>
    <dgm:pt modelId="{47A55923-900E-4C3E-B6F3-81920BB23029}" type="parTrans" cxnId="{48B00871-CD92-4FD2-A103-BD715DE50CE7}">
      <dgm:prSet/>
      <dgm:spPr/>
      <dgm:t>
        <a:bodyPr/>
        <a:lstStyle/>
        <a:p>
          <a:endParaRPr lang="en-US"/>
        </a:p>
      </dgm:t>
    </dgm:pt>
    <dgm:pt modelId="{3281BEA3-6D7E-4CFC-82BF-1B2E6DA1BC90}" type="sibTrans" cxnId="{48B00871-CD92-4FD2-A103-BD715DE50CE7}">
      <dgm:prSet/>
      <dgm:spPr/>
      <dgm:t>
        <a:bodyPr/>
        <a:lstStyle/>
        <a:p>
          <a:endParaRPr lang="en-US"/>
        </a:p>
      </dgm:t>
    </dgm:pt>
    <dgm:pt modelId="{2E9189C1-BE15-44DF-9E9B-24C91A96DE04}">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dirty="0">
              <a:latin typeface="Calibri" panose="020F0502020204030204" pitchFamily="34" charset="0"/>
              <a:cs typeface="Calibri" panose="020F0502020204030204" pitchFamily="34" charset="0"/>
            </a:rPr>
            <a:t>Clean equipment daily</a:t>
          </a:r>
        </a:p>
      </dgm:t>
    </dgm:pt>
    <dgm:pt modelId="{C71DE2F0-F352-4EC1-AAAA-1728BD44CA16}" type="parTrans" cxnId="{6EE7891C-4355-4535-B8EB-C6B84ABDC572}">
      <dgm:prSet/>
      <dgm:spPr/>
      <dgm:t>
        <a:bodyPr/>
        <a:lstStyle/>
        <a:p>
          <a:endParaRPr lang="en-US"/>
        </a:p>
      </dgm:t>
    </dgm:pt>
    <dgm:pt modelId="{59FC3926-F7EC-4AF9-B06C-90C0FA08CF0F}" type="sibTrans" cxnId="{6EE7891C-4355-4535-B8EB-C6B84ABDC572}">
      <dgm:prSet/>
      <dgm:spPr/>
      <dgm:t>
        <a:bodyPr/>
        <a:lstStyle/>
        <a:p>
          <a:endParaRPr lang="en-US"/>
        </a:p>
      </dgm:t>
    </dgm:pt>
    <dgm:pt modelId="{3347C826-6DC3-45FF-857C-F2CEBC94F1D1}">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dirty="0">
              <a:latin typeface="Calibri" panose="020F0502020204030204" pitchFamily="34" charset="0"/>
              <a:cs typeface="Calibri" panose="020F0502020204030204" pitchFamily="34" charset="0"/>
            </a:rPr>
            <a:t>Conveyor designs intended to handle slabby material</a:t>
          </a:r>
        </a:p>
      </dgm:t>
    </dgm:pt>
    <dgm:pt modelId="{37C0E55B-8B6E-4BFE-B55D-268DA8A1ECC9}" type="parTrans" cxnId="{AD43D7AF-D8AF-412B-8B6D-7A952975B4F7}">
      <dgm:prSet/>
      <dgm:spPr/>
      <dgm:t>
        <a:bodyPr/>
        <a:lstStyle/>
        <a:p>
          <a:endParaRPr lang="en-US"/>
        </a:p>
      </dgm:t>
    </dgm:pt>
    <dgm:pt modelId="{0FF2DA18-1AAC-4B8D-AE36-89A3A226D311}" type="sibTrans" cxnId="{AD43D7AF-D8AF-412B-8B6D-7A952975B4F7}">
      <dgm:prSet/>
      <dgm:spPr/>
      <dgm:t>
        <a:bodyPr/>
        <a:lstStyle/>
        <a:p>
          <a:endParaRPr lang="en-US"/>
        </a:p>
      </dgm:t>
    </dgm:pt>
    <dgm:pt modelId="{3966CABA-1A71-4A08-BA00-9EC01D4C5B00}">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dirty="0">
              <a:latin typeface="Calibri" panose="020F0502020204030204" pitchFamily="34" charset="0"/>
              <a:cs typeface="Calibri" panose="020F0502020204030204" pitchFamily="34" charset="0"/>
            </a:rPr>
            <a:t>Machines that are easy to move</a:t>
          </a:r>
        </a:p>
      </dgm:t>
    </dgm:pt>
    <dgm:pt modelId="{75758B71-ABEF-466A-81C1-2E90A9B29507}" type="parTrans" cxnId="{5D8FD6D1-7A27-42DC-BEAE-9977F2E5F955}">
      <dgm:prSet/>
      <dgm:spPr/>
      <dgm:t>
        <a:bodyPr/>
        <a:lstStyle/>
        <a:p>
          <a:endParaRPr lang="en-US"/>
        </a:p>
      </dgm:t>
    </dgm:pt>
    <dgm:pt modelId="{0BEDC2B1-20A0-4842-BD5B-5C7CECBC9788}" type="sibTrans" cxnId="{5D8FD6D1-7A27-42DC-BEAE-9977F2E5F955}">
      <dgm:prSet/>
      <dgm:spPr/>
      <dgm:t>
        <a:bodyPr/>
        <a:lstStyle/>
        <a:p>
          <a:endParaRPr lang="en-US"/>
        </a:p>
      </dgm:t>
    </dgm:pt>
    <dgm:pt modelId="{492F4902-E0A9-4D35-B59F-E3B358FA1C10}">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dirty="0">
              <a:latin typeface="Calibri" panose="020F0502020204030204" pitchFamily="34" charset="0"/>
              <a:cs typeface="Calibri" panose="020F0502020204030204" pitchFamily="34" charset="0"/>
            </a:rPr>
            <a:t>Machines that are easy to run</a:t>
          </a:r>
        </a:p>
      </dgm:t>
    </dgm:pt>
    <dgm:pt modelId="{A07D9AD6-F4A3-4ADC-92BF-141725946C0D}" type="parTrans" cxnId="{A7280337-6149-4059-8F76-1B7EE89E65BD}">
      <dgm:prSet/>
      <dgm:spPr/>
      <dgm:t>
        <a:bodyPr/>
        <a:lstStyle/>
        <a:p>
          <a:endParaRPr lang="en-US"/>
        </a:p>
      </dgm:t>
    </dgm:pt>
    <dgm:pt modelId="{7FCA634F-7E46-4FA8-829A-B548E163AD40}" type="sibTrans" cxnId="{A7280337-6149-4059-8F76-1B7EE89E65BD}">
      <dgm:prSet/>
      <dgm:spPr/>
      <dgm:t>
        <a:bodyPr/>
        <a:lstStyle/>
        <a:p>
          <a:endParaRPr lang="en-US"/>
        </a:p>
      </dgm:t>
    </dgm:pt>
    <dgm:pt modelId="{B1DE1D64-7386-45EB-8A32-17EB6FED3B2E}" type="pres">
      <dgm:prSet presAssocID="{42C911E3-928A-4C24-8D05-BE3B7FC16229}" presName="Name0" presStyleCnt="0">
        <dgm:presLayoutVars>
          <dgm:dir/>
          <dgm:animLvl val="lvl"/>
          <dgm:resizeHandles val="exact"/>
        </dgm:presLayoutVars>
      </dgm:prSet>
      <dgm:spPr/>
    </dgm:pt>
    <dgm:pt modelId="{B659C205-91FE-4AE0-BEDA-99E517E3A685}" type="pres">
      <dgm:prSet presAssocID="{3347C826-6DC3-45FF-857C-F2CEBC94F1D1}" presName="linNode" presStyleCnt="0"/>
      <dgm:spPr/>
    </dgm:pt>
    <dgm:pt modelId="{CB97B567-620E-4654-AB0A-4A400CCF3741}" type="pres">
      <dgm:prSet presAssocID="{3347C826-6DC3-45FF-857C-F2CEBC94F1D1}" presName="parentText" presStyleLbl="node1" presStyleIdx="0" presStyleCnt="5" custScaleX="277778">
        <dgm:presLayoutVars>
          <dgm:chMax val="1"/>
          <dgm:bulletEnabled val="1"/>
        </dgm:presLayoutVars>
      </dgm:prSet>
      <dgm:spPr/>
    </dgm:pt>
    <dgm:pt modelId="{46DF5ECB-B602-4ABC-B424-12F8DA953956}" type="pres">
      <dgm:prSet presAssocID="{0FF2DA18-1AAC-4B8D-AE36-89A3A226D311}" presName="sp" presStyleCnt="0"/>
      <dgm:spPr/>
    </dgm:pt>
    <dgm:pt modelId="{DCF47A9F-0835-4279-AABF-FB810B9EDA9D}" type="pres">
      <dgm:prSet presAssocID="{3966CABA-1A71-4A08-BA00-9EC01D4C5B00}" presName="linNode" presStyleCnt="0"/>
      <dgm:spPr/>
    </dgm:pt>
    <dgm:pt modelId="{7AF291B1-0402-4C22-9B5E-B76E9358A120}" type="pres">
      <dgm:prSet presAssocID="{3966CABA-1A71-4A08-BA00-9EC01D4C5B00}" presName="parentText" presStyleLbl="node1" presStyleIdx="1" presStyleCnt="5" custScaleX="277778" custLinFactNeighborX="-10809" custLinFactNeighborY="1426">
        <dgm:presLayoutVars>
          <dgm:chMax val="1"/>
          <dgm:bulletEnabled val="1"/>
        </dgm:presLayoutVars>
      </dgm:prSet>
      <dgm:spPr/>
    </dgm:pt>
    <dgm:pt modelId="{E938DA24-C7A1-4429-B8E1-8277099F89FD}" type="pres">
      <dgm:prSet presAssocID="{0BEDC2B1-20A0-4842-BD5B-5C7CECBC9788}" presName="sp" presStyleCnt="0"/>
      <dgm:spPr/>
    </dgm:pt>
    <dgm:pt modelId="{1FA42C22-B8D8-4142-9C25-CC03B8EB6D3F}" type="pres">
      <dgm:prSet presAssocID="{492F4902-E0A9-4D35-B59F-E3B358FA1C10}" presName="linNode" presStyleCnt="0"/>
      <dgm:spPr/>
    </dgm:pt>
    <dgm:pt modelId="{62E967D7-509D-4942-BAF1-5E9CDFED5B0D}" type="pres">
      <dgm:prSet presAssocID="{492F4902-E0A9-4D35-B59F-E3B358FA1C10}" presName="parentText" presStyleLbl="node1" presStyleIdx="2" presStyleCnt="5" custScaleX="277778" custLinFactNeighborY="-1724">
        <dgm:presLayoutVars>
          <dgm:chMax val="1"/>
          <dgm:bulletEnabled val="1"/>
        </dgm:presLayoutVars>
      </dgm:prSet>
      <dgm:spPr/>
    </dgm:pt>
    <dgm:pt modelId="{B35BF3C4-DD75-4916-AC21-1810D99BEE27}" type="pres">
      <dgm:prSet presAssocID="{7FCA634F-7E46-4FA8-829A-B548E163AD40}" presName="sp" presStyleCnt="0"/>
      <dgm:spPr/>
    </dgm:pt>
    <dgm:pt modelId="{371F8F24-94C5-435A-B8FD-8A41F793E3DB}" type="pres">
      <dgm:prSet presAssocID="{D52D1C87-66B4-4684-A338-0EDE2C784025}" presName="linNode" presStyleCnt="0"/>
      <dgm:spPr/>
    </dgm:pt>
    <dgm:pt modelId="{51C1755C-330E-440D-894E-5D3B900033A0}" type="pres">
      <dgm:prSet presAssocID="{D52D1C87-66B4-4684-A338-0EDE2C784025}" presName="parentText" presStyleLbl="node1" presStyleIdx="3" presStyleCnt="5" custScaleX="277778">
        <dgm:presLayoutVars>
          <dgm:chMax val="1"/>
          <dgm:bulletEnabled val="1"/>
        </dgm:presLayoutVars>
      </dgm:prSet>
      <dgm:spPr/>
    </dgm:pt>
    <dgm:pt modelId="{D6F78DD5-BF08-4B23-A91B-666E7EE4F5CD}" type="pres">
      <dgm:prSet presAssocID="{3281BEA3-6D7E-4CFC-82BF-1B2E6DA1BC90}" presName="sp" presStyleCnt="0"/>
      <dgm:spPr/>
    </dgm:pt>
    <dgm:pt modelId="{451E4A7E-C5D9-4D58-8EA3-B7F11B4A1BC8}" type="pres">
      <dgm:prSet presAssocID="{2E9189C1-BE15-44DF-9E9B-24C91A96DE04}" presName="linNode" presStyleCnt="0"/>
      <dgm:spPr/>
    </dgm:pt>
    <dgm:pt modelId="{D4CD9698-13B1-410A-9ABD-1040E96F486B}" type="pres">
      <dgm:prSet presAssocID="{2E9189C1-BE15-44DF-9E9B-24C91A96DE04}" presName="parentText" presStyleLbl="node1" presStyleIdx="4" presStyleCnt="5" custScaleX="277778">
        <dgm:presLayoutVars>
          <dgm:chMax val="1"/>
          <dgm:bulletEnabled val="1"/>
        </dgm:presLayoutVars>
      </dgm:prSet>
      <dgm:spPr/>
    </dgm:pt>
  </dgm:ptLst>
  <dgm:cxnLst>
    <dgm:cxn modelId="{6EE7891C-4355-4535-B8EB-C6B84ABDC572}" srcId="{42C911E3-928A-4C24-8D05-BE3B7FC16229}" destId="{2E9189C1-BE15-44DF-9E9B-24C91A96DE04}" srcOrd="4" destOrd="0" parTransId="{C71DE2F0-F352-4EC1-AAAA-1728BD44CA16}" sibTransId="{59FC3926-F7EC-4AF9-B06C-90C0FA08CF0F}"/>
    <dgm:cxn modelId="{ABDA2526-CBE6-40A3-9970-9E9F82154A70}" type="presOf" srcId="{D52D1C87-66B4-4684-A338-0EDE2C784025}" destId="{51C1755C-330E-440D-894E-5D3B900033A0}" srcOrd="0" destOrd="0" presId="urn:microsoft.com/office/officeart/2005/8/layout/vList5"/>
    <dgm:cxn modelId="{A7280337-6149-4059-8F76-1B7EE89E65BD}" srcId="{42C911E3-928A-4C24-8D05-BE3B7FC16229}" destId="{492F4902-E0A9-4D35-B59F-E3B358FA1C10}" srcOrd="2" destOrd="0" parTransId="{A07D9AD6-F4A3-4ADC-92BF-141725946C0D}" sibTransId="{7FCA634F-7E46-4FA8-829A-B548E163AD40}"/>
    <dgm:cxn modelId="{D94E9F48-C0F3-4C00-A6C4-AFA67C443388}" type="presOf" srcId="{3347C826-6DC3-45FF-857C-F2CEBC94F1D1}" destId="{CB97B567-620E-4654-AB0A-4A400CCF3741}" srcOrd="0" destOrd="0" presId="urn:microsoft.com/office/officeart/2005/8/layout/vList5"/>
    <dgm:cxn modelId="{48B00871-CD92-4FD2-A103-BD715DE50CE7}" srcId="{42C911E3-928A-4C24-8D05-BE3B7FC16229}" destId="{D52D1C87-66B4-4684-A338-0EDE2C784025}" srcOrd="3" destOrd="0" parTransId="{47A55923-900E-4C3E-B6F3-81920BB23029}" sibTransId="{3281BEA3-6D7E-4CFC-82BF-1B2E6DA1BC90}"/>
    <dgm:cxn modelId="{1E5F9E54-BACE-425E-BF1C-F207E2586718}" type="presOf" srcId="{2E9189C1-BE15-44DF-9E9B-24C91A96DE04}" destId="{D4CD9698-13B1-410A-9ABD-1040E96F486B}" srcOrd="0" destOrd="0" presId="urn:microsoft.com/office/officeart/2005/8/layout/vList5"/>
    <dgm:cxn modelId="{79F44D59-7538-4375-8CF0-680F8172C070}" type="presOf" srcId="{3966CABA-1A71-4A08-BA00-9EC01D4C5B00}" destId="{7AF291B1-0402-4C22-9B5E-B76E9358A120}" srcOrd="0" destOrd="0" presId="urn:microsoft.com/office/officeart/2005/8/layout/vList5"/>
    <dgm:cxn modelId="{AD43D7AF-D8AF-412B-8B6D-7A952975B4F7}" srcId="{42C911E3-928A-4C24-8D05-BE3B7FC16229}" destId="{3347C826-6DC3-45FF-857C-F2CEBC94F1D1}" srcOrd="0" destOrd="0" parTransId="{37C0E55B-8B6E-4BFE-B55D-268DA8A1ECC9}" sibTransId="{0FF2DA18-1AAC-4B8D-AE36-89A3A226D311}"/>
    <dgm:cxn modelId="{E6C121B2-957D-4A0A-981E-6701F47960D1}" type="presOf" srcId="{492F4902-E0A9-4D35-B59F-E3B358FA1C10}" destId="{62E967D7-509D-4942-BAF1-5E9CDFED5B0D}" srcOrd="0" destOrd="0" presId="urn:microsoft.com/office/officeart/2005/8/layout/vList5"/>
    <dgm:cxn modelId="{BBA264C6-5BD3-4B4A-BAF3-587522FBF2AE}" type="presOf" srcId="{42C911E3-928A-4C24-8D05-BE3B7FC16229}" destId="{B1DE1D64-7386-45EB-8A32-17EB6FED3B2E}" srcOrd="0" destOrd="0" presId="urn:microsoft.com/office/officeart/2005/8/layout/vList5"/>
    <dgm:cxn modelId="{5D8FD6D1-7A27-42DC-BEAE-9977F2E5F955}" srcId="{42C911E3-928A-4C24-8D05-BE3B7FC16229}" destId="{3966CABA-1A71-4A08-BA00-9EC01D4C5B00}" srcOrd="1" destOrd="0" parTransId="{75758B71-ABEF-466A-81C1-2E90A9B29507}" sibTransId="{0BEDC2B1-20A0-4842-BD5B-5C7CECBC9788}"/>
    <dgm:cxn modelId="{D55C2118-7EDF-47D3-AC4B-4A91CC906BAD}" type="presParOf" srcId="{B1DE1D64-7386-45EB-8A32-17EB6FED3B2E}" destId="{B659C205-91FE-4AE0-BEDA-99E517E3A685}" srcOrd="0" destOrd="0" presId="urn:microsoft.com/office/officeart/2005/8/layout/vList5"/>
    <dgm:cxn modelId="{946F51E3-42F0-4BFC-9F87-2DFF6F9E9F80}" type="presParOf" srcId="{B659C205-91FE-4AE0-BEDA-99E517E3A685}" destId="{CB97B567-620E-4654-AB0A-4A400CCF3741}" srcOrd="0" destOrd="0" presId="urn:microsoft.com/office/officeart/2005/8/layout/vList5"/>
    <dgm:cxn modelId="{FD5DA0B0-B58B-4B79-89BD-5FB5D4BF0D31}" type="presParOf" srcId="{B1DE1D64-7386-45EB-8A32-17EB6FED3B2E}" destId="{46DF5ECB-B602-4ABC-B424-12F8DA953956}" srcOrd="1" destOrd="0" presId="urn:microsoft.com/office/officeart/2005/8/layout/vList5"/>
    <dgm:cxn modelId="{9B5AA5EB-6E1D-4CD0-B02A-F536626F48A8}" type="presParOf" srcId="{B1DE1D64-7386-45EB-8A32-17EB6FED3B2E}" destId="{DCF47A9F-0835-4279-AABF-FB810B9EDA9D}" srcOrd="2" destOrd="0" presId="urn:microsoft.com/office/officeart/2005/8/layout/vList5"/>
    <dgm:cxn modelId="{D74FEB7D-4CD5-4598-B656-B485F94840CC}" type="presParOf" srcId="{DCF47A9F-0835-4279-AABF-FB810B9EDA9D}" destId="{7AF291B1-0402-4C22-9B5E-B76E9358A120}" srcOrd="0" destOrd="0" presId="urn:microsoft.com/office/officeart/2005/8/layout/vList5"/>
    <dgm:cxn modelId="{2BE4D1D4-3C71-469A-9309-24393006CF42}" type="presParOf" srcId="{B1DE1D64-7386-45EB-8A32-17EB6FED3B2E}" destId="{E938DA24-C7A1-4429-B8E1-8277099F89FD}" srcOrd="3" destOrd="0" presId="urn:microsoft.com/office/officeart/2005/8/layout/vList5"/>
    <dgm:cxn modelId="{417AF893-1D7F-4A87-AC9C-77D1CEBF484F}" type="presParOf" srcId="{B1DE1D64-7386-45EB-8A32-17EB6FED3B2E}" destId="{1FA42C22-B8D8-4142-9C25-CC03B8EB6D3F}" srcOrd="4" destOrd="0" presId="urn:microsoft.com/office/officeart/2005/8/layout/vList5"/>
    <dgm:cxn modelId="{0E3FF97B-13D7-431A-A974-8F48F42E1592}" type="presParOf" srcId="{1FA42C22-B8D8-4142-9C25-CC03B8EB6D3F}" destId="{62E967D7-509D-4942-BAF1-5E9CDFED5B0D}" srcOrd="0" destOrd="0" presId="urn:microsoft.com/office/officeart/2005/8/layout/vList5"/>
    <dgm:cxn modelId="{631829EB-C3A0-4973-B5B2-BC175B07161B}" type="presParOf" srcId="{B1DE1D64-7386-45EB-8A32-17EB6FED3B2E}" destId="{B35BF3C4-DD75-4916-AC21-1810D99BEE27}" srcOrd="5" destOrd="0" presId="urn:microsoft.com/office/officeart/2005/8/layout/vList5"/>
    <dgm:cxn modelId="{C00793E7-BC8E-4A0C-B90A-DD035080E103}" type="presParOf" srcId="{B1DE1D64-7386-45EB-8A32-17EB6FED3B2E}" destId="{371F8F24-94C5-435A-B8FD-8A41F793E3DB}" srcOrd="6" destOrd="0" presId="urn:microsoft.com/office/officeart/2005/8/layout/vList5"/>
    <dgm:cxn modelId="{17A4DAB5-BFB9-4960-977C-AEE2CF05D9AD}" type="presParOf" srcId="{371F8F24-94C5-435A-B8FD-8A41F793E3DB}" destId="{51C1755C-330E-440D-894E-5D3B900033A0}" srcOrd="0" destOrd="0" presId="urn:microsoft.com/office/officeart/2005/8/layout/vList5"/>
    <dgm:cxn modelId="{C927ACD1-FE62-42CA-91A3-F3F2B749E474}" type="presParOf" srcId="{B1DE1D64-7386-45EB-8A32-17EB6FED3B2E}" destId="{D6F78DD5-BF08-4B23-A91B-666E7EE4F5CD}" srcOrd="7" destOrd="0" presId="urn:microsoft.com/office/officeart/2005/8/layout/vList5"/>
    <dgm:cxn modelId="{A72DCE85-6103-491C-9C89-14B1549E1003}" type="presParOf" srcId="{B1DE1D64-7386-45EB-8A32-17EB6FED3B2E}" destId="{451E4A7E-C5D9-4D58-8EA3-B7F11B4A1BC8}" srcOrd="8" destOrd="0" presId="urn:microsoft.com/office/officeart/2005/8/layout/vList5"/>
    <dgm:cxn modelId="{55FC5F60-392B-4F18-A481-31C951AE2534}" type="presParOf" srcId="{451E4A7E-C5D9-4D58-8EA3-B7F11B4A1BC8}" destId="{D4CD9698-13B1-410A-9ABD-1040E96F486B}"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BB99D1B-9003-4CFA-96AC-FF918C5BE2F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6B1758EE-CC91-407E-945F-9AE7F80FA5AC}">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b="1" dirty="0">
              <a:latin typeface="Calibri" panose="020F0502020204030204" pitchFamily="34" charset="0"/>
              <a:cs typeface="Calibri" panose="020F0502020204030204" pitchFamily="34" charset="0"/>
            </a:rPr>
            <a:t>Ideal for fractionating or making one size from millings</a:t>
          </a:r>
        </a:p>
      </dgm:t>
    </dgm:pt>
    <dgm:pt modelId="{1A152B2C-79C4-40E3-9B4C-BA1E7409602D}" type="parTrans" cxnId="{1178491D-1273-4B28-8A92-4D3D3D8BA36B}">
      <dgm:prSet/>
      <dgm:spPr/>
      <dgm:t>
        <a:bodyPr/>
        <a:lstStyle/>
        <a:p>
          <a:endParaRPr lang="en-US"/>
        </a:p>
      </dgm:t>
    </dgm:pt>
    <dgm:pt modelId="{BF03C26E-B4D1-422D-9C3C-442ADC2A0DB6}" type="sibTrans" cxnId="{1178491D-1273-4B28-8A92-4D3D3D8BA36B}">
      <dgm:prSet/>
      <dgm:spPr/>
      <dgm:t>
        <a:bodyPr/>
        <a:lstStyle/>
        <a:p>
          <a:endParaRPr lang="en-US"/>
        </a:p>
      </dgm:t>
    </dgm:pt>
    <dgm:pt modelId="{61BD0BDA-A65A-4467-8D5D-CEDBD946195C}">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b="1" dirty="0">
              <a:latin typeface="Calibri" panose="020F0502020204030204" pitchFamily="34" charset="0"/>
              <a:cs typeface="Calibri" panose="020F0502020204030204" pitchFamily="34" charset="0"/>
            </a:rPr>
            <a:t>Self contained</a:t>
          </a:r>
        </a:p>
      </dgm:t>
    </dgm:pt>
    <dgm:pt modelId="{1732FCC9-F35D-4A33-B92F-F0D45728A370}" type="parTrans" cxnId="{772E296B-D55A-4071-A879-177373F29D9B}">
      <dgm:prSet/>
      <dgm:spPr/>
      <dgm:t>
        <a:bodyPr/>
        <a:lstStyle/>
        <a:p>
          <a:endParaRPr lang="en-US"/>
        </a:p>
      </dgm:t>
    </dgm:pt>
    <dgm:pt modelId="{1200880B-2B6A-40ED-891A-0E9686008F82}" type="sibTrans" cxnId="{772E296B-D55A-4071-A879-177373F29D9B}">
      <dgm:prSet/>
      <dgm:spPr/>
      <dgm:t>
        <a:bodyPr/>
        <a:lstStyle/>
        <a:p>
          <a:endParaRPr lang="en-US"/>
        </a:p>
      </dgm:t>
    </dgm:pt>
    <dgm:pt modelId="{5116063B-0E69-4777-8C9A-91A27E1DB013}">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b="1" dirty="0">
              <a:latin typeface="Calibri" panose="020F0502020204030204" pitchFamily="34" charset="0"/>
              <a:cs typeface="Calibri" panose="020F0502020204030204" pitchFamily="34" charset="0"/>
            </a:rPr>
            <a:t>Easily portable</a:t>
          </a:r>
        </a:p>
      </dgm:t>
    </dgm:pt>
    <dgm:pt modelId="{2527FF11-29F3-4997-B579-524FB526CADE}" type="parTrans" cxnId="{65152C4C-EF0B-4F15-84E4-BC460CEB6D48}">
      <dgm:prSet/>
      <dgm:spPr/>
      <dgm:t>
        <a:bodyPr/>
        <a:lstStyle/>
        <a:p>
          <a:endParaRPr lang="en-US"/>
        </a:p>
      </dgm:t>
    </dgm:pt>
    <dgm:pt modelId="{F33B8B78-0AC9-4839-985F-5ACB8E4C7383}" type="sibTrans" cxnId="{65152C4C-EF0B-4F15-84E4-BC460CEB6D48}">
      <dgm:prSet/>
      <dgm:spPr/>
      <dgm:t>
        <a:bodyPr/>
        <a:lstStyle/>
        <a:p>
          <a:endParaRPr lang="en-US"/>
        </a:p>
      </dgm:t>
    </dgm:pt>
    <dgm:pt modelId="{A0FE38C0-C5CE-44BA-9683-5D4D996070E9}">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b="1" dirty="0">
              <a:latin typeface="Calibri" panose="020F0502020204030204" pitchFamily="34" charset="0"/>
              <a:cs typeface="Calibri" panose="020F0502020204030204" pitchFamily="34" charset="0"/>
            </a:rPr>
            <a:t>Low operating cost</a:t>
          </a:r>
        </a:p>
      </dgm:t>
    </dgm:pt>
    <dgm:pt modelId="{163DB2FD-7613-403D-A210-6AD8DB907466}" type="parTrans" cxnId="{F4564396-4986-429B-BD89-5ED0E9F777FB}">
      <dgm:prSet/>
      <dgm:spPr/>
      <dgm:t>
        <a:bodyPr/>
        <a:lstStyle/>
        <a:p>
          <a:endParaRPr lang="en-US"/>
        </a:p>
      </dgm:t>
    </dgm:pt>
    <dgm:pt modelId="{3EC0C35C-72E4-45BB-A652-B885A48DFA8E}" type="sibTrans" cxnId="{F4564396-4986-429B-BD89-5ED0E9F777FB}">
      <dgm:prSet/>
      <dgm:spPr/>
      <dgm:t>
        <a:bodyPr/>
        <a:lstStyle/>
        <a:p>
          <a:endParaRPr lang="en-US"/>
        </a:p>
      </dgm:t>
    </dgm:pt>
    <dgm:pt modelId="{AEB4D5A6-068B-4AAD-81CD-1AE6EFCD27A1}">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b="1" dirty="0">
              <a:latin typeface="Calibri" panose="020F0502020204030204" pitchFamily="34" charset="0"/>
              <a:cs typeface="Calibri" panose="020F0502020204030204" pitchFamily="34" charset="0"/>
            </a:rPr>
            <a:t>Low entry price for processing RAP.</a:t>
          </a:r>
        </a:p>
      </dgm:t>
    </dgm:pt>
    <dgm:pt modelId="{A551949C-6758-40D4-8217-2D3219D3B042}" type="parTrans" cxnId="{ECDD607A-A826-4178-A698-C31612FF8308}">
      <dgm:prSet/>
      <dgm:spPr/>
      <dgm:t>
        <a:bodyPr/>
        <a:lstStyle/>
        <a:p>
          <a:endParaRPr lang="en-US"/>
        </a:p>
      </dgm:t>
    </dgm:pt>
    <dgm:pt modelId="{8280F54C-AC22-47E5-80DA-76A7C2C5BCB7}" type="sibTrans" cxnId="{ECDD607A-A826-4178-A698-C31612FF8308}">
      <dgm:prSet/>
      <dgm:spPr/>
      <dgm:t>
        <a:bodyPr/>
        <a:lstStyle/>
        <a:p>
          <a:endParaRPr lang="en-US"/>
        </a:p>
      </dgm:t>
    </dgm:pt>
    <dgm:pt modelId="{3362D729-2570-4561-8422-715DEA1EC8BB}" type="pres">
      <dgm:prSet presAssocID="{DBB99D1B-9003-4CFA-96AC-FF918C5BE2FD}" presName="Name0" presStyleCnt="0">
        <dgm:presLayoutVars>
          <dgm:dir/>
          <dgm:animLvl val="lvl"/>
          <dgm:resizeHandles val="exact"/>
        </dgm:presLayoutVars>
      </dgm:prSet>
      <dgm:spPr/>
    </dgm:pt>
    <dgm:pt modelId="{A7AB2021-1028-4AC0-8E4C-2B3A5B8CDF50}" type="pres">
      <dgm:prSet presAssocID="{6B1758EE-CC91-407E-945F-9AE7F80FA5AC}" presName="linNode" presStyleCnt="0"/>
      <dgm:spPr/>
    </dgm:pt>
    <dgm:pt modelId="{4D8BFE7D-8E47-44E0-BDE2-ED9095EA2797}" type="pres">
      <dgm:prSet presAssocID="{6B1758EE-CC91-407E-945F-9AE7F80FA5AC}" presName="parentText" presStyleLbl="node1" presStyleIdx="0" presStyleCnt="5" custScaleX="208333">
        <dgm:presLayoutVars>
          <dgm:chMax val="1"/>
          <dgm:bulletEnabled val="1"/>
        </dgm:presLayoutVars>
      </dgm:prSet>
      <dgm:spPr/>
    </dgm:pt>
    <dgm:pt modelId="{9E3A86B8-6766-408A-B860-74D94307A81E}" type="pres">
      <dgm:prSet presAssocID="{BF03C26E-B4D1-422D-9C3C-442ADC2A0DB6}" presName="sp" presStyleCnt="0"/>
      <dgm:spPr/>
    </dgm:pt>
    <dgm:pt modelId="{8817B5D8-5C37-4BB4-A9FA-1552760588FB}" type="pres">
      <dgm:prSet presAssocID="{61BD0BDA-A65A-4467-8D5D-CEDBD946195C}" presName="linNode" presStyleCnt="0"/>
      <dgm:spPr/>
    </dgm:pt>
    <dgm:pt modelId="{2EE53F4D-A3F4-4267-8183-6C555C2EDB6C}" type="pres">
      <dgm:prSet presAssocID="{61BD0BDA-A65A-4467-8D5D-CEDBD946195C}" presName="parentText" presStyleLbl="node1" presStyleIdx="1" presStyleCnt="5" custScaleX="208333">
        <dgm:presLayoutVars>
          <dgm:chMax val="1"/>
          <dgm:bulletEnabled val="1"/>
        </dgm:presLayoutVars>
      </dgm:prSet>
      <dgm:spPr/>
    </dgm:pt>
    <dgm:pt modelId="{E9BD9025-AB3A-4265-881B-5C25C5EF9713}" type="pres">
      <dgm:prSet presAssocID="{1200880B-2B6A-40ED-891A-0E9686008F82}" presName="sp" presStyleCnt="0"/>
      <dgm:spPr/>
    </dgm:pt>
    <dgm:pt modelId="{926585B6-F30A-4CC1-8813-EF5243FE8A3E}" type="pres">
      <dgm:prSet presAssocID="{5116063B-0E69-4777-8C9A-91A27E1DB013}" presName="linNode" presStyleCnt="0"/>
      <dgm:spPr/>
    </dgm:pt>
    <dgm:pt modelId="{640A7B4F-3635-450C-872F-F0A4F43395DD}" type="pres">
      <dgm:prSet presAssocID="{5116063B-0E69-4777-8C9A-91A27E1DB013}" presName="parentText" presStyleLbl="node1" presStyleIdx="2" presStyleCnt="5" custScaleX="208333">
        <dgm:presLayoutVars>
          <dgm:chMax val="1"/>
          <dgm:bulletEnabled val="1"/>
        </dgm:presLayoutVars>
      </dgm:prSet>
      <dgm:spPr/>
    </dgm:pt>
    <dgm:pt modelId="{DB642A94-644C-43BD-A0F2-9CB14774284F}" type="pres">
      <dgm:prSet presAssocID="{F33B8B78-0AC9-4839-985F-5ACB8E4C7383}" presName="sp" presStyleCnt="0"/>
      <dgm:spPr/>
    </dgm:pt>
    <dgm:pt modelId="{8F4B325A-3B63-4909-BD49-AB3583EC15C4}" type="pres">
      <dgm:prSet presAssocID="{A0FE38C0-C5CE-44BA-9683-5D4D996070E9}" presName="linNode" presStyleCnt="0"/>
      <dgm:spPr/>
    </dgm:pt>
    <dgm:pt modelId="{172D3338-40F5-4A68-B0E0-BA9C1E808107}" type="pres">
      <dgm:prSet presAssocID="{A0FE38C0-C5CE-44BA-9683-5D4D996070E9}" presName="parentText" presStyleLbl="node1" presStyleIdx="3" presStyleCnt="5" custScaleX="208333">
        <dgm:presLayoutVars>
          <dgm:chMax val="1"/>
          <dgm:bulletEnabled val="1"/>
        </dgm:presLayoutVars>
      </dgm:prSet>
      <dgm:spPr/>
    </dgm:pt>
    <dgm:pt modelId="{F6019E2E-A4CA-4D05-B8EC-84BF10D9B074}" type="pres">
      <dgm:prSet presAssocID="{3EC0C35C-72E4-45BB-A652-B885A48DFA8E}" presName="sp" presStyleCnt="0"/>
      <dgm:spPr/>
    </dgm:pt>
    <dgm:pt modelId="{6ACE120D-FB3D-4921-9248-32122E721A19}" type="pres">
      <dgm:prSet presAssocID="{AEB4D5A6-068B-4AAD-81CD-1AE6EFCD27A1}" presName="linNode" presStyleCnt="0"/>
      <dgm:spPr/>
    </dgm:pt>
    <dgm:pt modelId="{5A239A00-66B3-4D0B-8E4D-E7C3BE37D84B}" type="pres">
      <dgm:prSet presAssocID="{AEB4D5A6-068B-4AAD-81CD-1AE6EFCD27A1}" presName="parentText" presStyleLbl="node1" presStyleIdx="4" presStyleCnt="5" custScaleX="208333">
        <dgm:presLayoutVars>
          <dgm:chMax val="1"/>
          <dgm:bulletEnabled val="1"/>
        </dgm:presLayoutVars>
      </dgm:prSet>
      <dgm:spPr/>
    </dgm:pt>
  </dgm:ptLst>
  <dgm:cxnLst>
    <dgm:cxn modelId="{BC45CD01-00D9-443B-A684-564AE0594860}" type="presOf" srcId="{61BD0BDA-A65A-4467-8D5D-CEDBD946195C}" destId="{2EE53F4D-A3F4-4267-8183-6C555C2EDB6C}" srcOrd="0" destOrd="0" presId="urn:microsoft.com/office/officeart/2005/8/layout/vList5"/>
    <dgm:cxn modelId="{1178491D-1273-4B28-8A92-4D3D3D8BA36B}" srcId="{DBB99D1B-9003-4CFA-96AC-FF918C5BE2FD}" destId="{6B1758EE-CC91-407E-945F-9AE7F80FA5AC}" srcOrd="0" destOrd="0" parTransId="{1A152B2C-79C4-40E3-9B4C-BA1E7409602D}" sibTransId="{BF03C26E-B4D1-422D-9C3C-442ADC2A0DB6}"/>
    <dgm:cxn modelId="{5D7C9830-7895-46F9-BE8E-FDA885485430}" type="presOf" srcId="{5116063B-0E69-4777-8C9A-91A27E1DB013}" destId="{640A7B4F-3635-450C-872F-F0A4F43395DD}" srcOrd="0" destOrd="0" presId="urn:microsoft.com/office/officeart/2005/8/layout/vList5"/>
    <dgm:cxn modelId="{8156D561-9F81-4162-B85A-2936FD83759C}" type="presOf" srcId="{6B1758EE-CC91-407E-945F-9AE7F80FA5AC}" destId="{4D8BFE7D-8E47-44E0-BDE2-ED9095EA2797}" srcOrd="0" destOrd="0" presId="urn:microsoft.com/office/officeart/2005/8/layout/vList5"/>
    <dgm:cxn modelId="{772E296B-D55A-4071-A879-177373F29D9B}" srcId="{DBB99D1B-9003-4CFA-96AC-FF918C5BE2FD}" destId="{61BD0BDA-A65A-4467-8D5D-CEDBD946195C}" srcOrd="1" destOrd="0" parTransId="{1732FCC9-F35D-4A33-B92F-F0D45728A370}" sibTransId="{1200880B-2B6A-40ED-891A-0E9686008F82}"/>
    <dgm:cxn modelId="{65152C4C-EF0B-4F15-84E4-BC460CEB6D48}" srcId="{DBB99D1B-9003-4CFA-96AC-FF918C5BE2FD}" destId="{5116063B-0E69-4777-8C9A-91A27E1DB013}" srcOrd="2" destOrd="0" parTransId="{2527FF11-29F3-4997-B579-524FB526CADE}" sibTransId="{F33B8B78-0AC9-4839-985F-5ACB8E4C7383}"/>
    <dgm:cxn modelId="{322CB651-5661-4E50-A4D5-22A737E8042C}" type="presOf" srcId="{AEB4D5A6-068B-4AAD-81CD-1AE6EFCD27A1}" destId="{5A239A00-66B3-4D0B-8E4D-E7C3BE37D84B}" srcOrd="0" destOrd="0" presId="urn:microsoft.com/office/officeart/2005/8/layout/vList5"/>
    <dgm:cxn modelId="{633CF672-CF7B-4507-8EA1-0648EE8CB63C}" type="presOf" srcId="{A0FE38C0-C5CE-44BA-9683-5D4D996070E9}" destId="{172D3338-40F5-4A68-B0E0-BA9C1E808107}" srcOrd="0" destOrd="0" presId="urn:microsoft.com/office/officeart/2005/8/layout/vList5"/>
    <dgm:cxn modelId="{ECDD607A-A826-4178-A698-C31612FF8308}" srcId="{DBB99D1B-9003-4CFA-96AC-FF918C5BE2FD}" destId="{AEB4D5A6-068B-4AAD-81CD-1AE6EFCD27A1}" srcOrd="4" destOrd="0" parTransId="{A551949C-6758-40D4-8217-2D3219D3B042}" sibTransId="{8280F54C-AC22-47E5-80DA-76A7C2C5BCB7}"/>
    <dgm:cxn modelId="{1189057E-DE20-4321-87AA-9B7CECD4F2E6}" type="presOf" srcId="{DBB99D1B-9003-4CFA-96AC-FF918C5BE2FD}" destId="{3362D729-2570-4561-8422-715DEA1EC8BB}" srcOrd="0" destOrd="0" presId="urn:microsoft.com/office/officeart/2005/8/layout/vList5"/>
    <dgm:cxn modelId="{F4564396-4986-429B-BD89-5ED0E9F777FB}" srcId="{DBB99D1B-9003-4CFA-96AC-FF918C5BE2FD}" destId="{A0FE38C0-C5CE-44BA-9683-5D4D996070E9}" srcOrd="3" destOrd="0" parTransId="{163DB2FD-7613-403D-A210-6AD8DB907466}" sibTransId="{3EC0C35C-72E4-45BB-A652-B885A48DFA8E}"/>
    <dgm:cxn modelId="{6974F090-733C-4324-AEE8-39C4F0A4ABAE}" type="presParOf" srcId="{3362D729-2570-4561-8422-715DEA1EC8BB}" destId="{A7AB2021-1028-4AC0-8E4C-2B3A5B8CDF50}" srcOrd="0" destOrd="0" presId="urn:microsoft.com/office/officeart/2005/8/layout/vList5"/>
    <dgm:cxn modelId="{7A793CA8-B4F8-47F4-8DB8-EEFE896BC1E3}" type="presParOf" srcId="{A7AB2021-1028-4AC0-8E4C-2B3A5B8CDF50}" destId="{4D8BFE7D-8E47-44E0-BDE2-ED9095EA2797}" srcOrd="0" destOrd="0" presId="urn:microsoft.com/office/officeart/2005/8/layout/vList5"/>
    <dgm:cxn modelId="{DA92EA61-BB39-49F8-9722-DF2B2F3F0F44}" type="presParOf" srcId="{3362D729-2570-4561-8422-715DEA1EC8BB}" destId="{9E3A86B8-6766-408A-B860-74D94307A81E}" srcOrd="1" destOrd="0" presId="urn:microsoft.com/office/officeart/2005/8/layout/vList5"/>
    <dgm:cxn modelId="{2CB63B82-70A3-486D-9B93-F19633832DCE}" type="presParOf" srcId="{3362D729-2570-4561-8422-715DEA1EC8BB}" destId="{8817B5D8-5C37-4BB4-A9FA-1552760588FB}" srcOrd="2" destOrd="0" presId="urn:microsoft.com/office/officeart/2005/8/layout/vList5"/>
    <dgm:cxn modelId="{B348843B-2F90-408B-8A9B-95F9C1008294}" type="presParOf" srcId="{8817B5D8-5C37-4BB4-A9FA-1552760588FB}" destId="{2EE53F4D-A3F4-4267-8183-6C555C2EDB6C}" srcOrd="0" destOrd="0" presId="urn:microsoft.com/office/officeart/2005/8/layout/vList5"/>
    <dgm:cxn modelId="{551C4CBA-AB80-43E2-9930-413B31D57896}" type="presParOf" srcId="{3362D729-2570-4561-8422-715DEA1EC8BB}" destId="{E9BD9025-AB3A-4265-881B-5C25C5EF9713}" srcOrd="3" destOrd="0" presId="urn:microsoft.com/office/officeart/2005/8/layout/vList5"/>
    <dgm:cxn modelId="{A9342D4A-DAC5-4ED6-9E14-FE2E472E7A8B}" type="presParOf" srcId="{3362D729-2570-4561-8422-715DEA1EC8BB}" destId="{926585B6-F30A-4CC1-8813-EF5243FE8A3E}" srcOrd="4" destOrd="0" presId="urn:microsoft.com/office/officeart/2005/8/layout/vList5"/>
    <dgm:cxn modelId="{A4BF7061-A830-46E0-B015-C20FD9DA913A}" type="presParOf" srcId="{926585B6-F30A-4CC1-8813-EF5243FE8A3E}" destId="{640A7B4F-3635-450C-872F-F0A4F43395DD}" srcOrd="0" destOrd="0" presId="urn:microsoft.com/office/officeart/2005/8/layout/vList5"/>
    <dgm:cxn modelId="{7607FC93-B3E0-420D-B822-5D25F75BE4E5}" type="presParOf" srcId="{3362D729-2570-4561-8422-715DEA1EC8BB}" destId="{DB642A94-644C-43BD-A0F2-9CB14774284F}" srcOrd="5" destOrd="0" presId="urn:microsoft.com/office/officeart/2005/8/layout/vList5"/>
    <dgm:cxn modelId="{2D5A1B74-4A70-4315-8A66-1BCB34A9CF60}" type="presParOf" srcId="{3362D729-2570-4561-8422-715DEA1EC8BB}" destId="{8F4B325A-3B63-4909-BD49-AB3583EC15C4}" srcOrd="6" destOrd="0" presId="urn:microsoft.com/office/officeart/2005/8/layout/vList5"/>
    <dgm:cxn modelId="{B1B4E551-0E9B-465B-8A01-EBDA9EDD6B34}" type="presParOf" srcId="{8F4B325A-3B63-4909-BD49-AB3583EC15C4}" destId="{172D3338-40F5-4A68-B0E0-BA9C1E808107}" srcOrd="0" destOrd="0" presId="urn:microsoft.com/office/officeart/2005/8/layout/vList5"/>
    <dgm:cxn modelId="{3B22A124-8F7C-468F-903A-42F02584B5CF}" type="presParOf" srcId="{3362D729-2570-4561-8422-715DEA1EC8BB}" destId="{F6019E2E-A4CA-4D05-B8EC-84BF10D9B074}" srcOrd="7" destOrd="0" presId="urn:microsoft.com/office/officeart/2005/8/layout/vList5"/>
    <dgm:cxn modelId="{FA3575CF-640A-4074-A8EE-8175A90BB3BE}" type="presParOf" srcId="{3362D729-2570-4561-8422-715DEA1EC8BB}" destId="{6ACE120D-FB3D-4921-9248-32122E721A19}" srcOrd="8" destOrd="0" presId="urn:microsoft.com/office/officeart/2005/8/layout/vList5"/>
    <dgm:cxn modelId="{5C2CAC68-9DAE-4F7B-9893-D9C0FF763358}" type="presParOf" srcId="{6ACE120D-FB3D-4921-9248-32122E721A19}" destId="{5A239A00-66B3-4D0B-8E4D-E7C3BE37D84B}"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E5A5B66-F8DC-4D78-A5CC-D1030F48083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39AF9B5-94C1-4573-8D39-ED1A25B78FAB}">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b="1" dirty="0">
              <a:latin typeface="Calibri" panose="020F0502020204030204" pitchFamily="34" charset="0"/>
              <a:cs typeface="Calibri" panose="020F0502020204030204" pitchFamily="34" charset="0"/>
            </a:rPr>
            <a:t>Ideal for fractionating millings</a:t>
          </a:r>
        </a:p>
      </dgm:t>
    </dgm:pt>
    <dgm:pt modelId="{BBA39E4A-7B5E-4CA9-9D34-023689011B34}" type="parTrans" cxnId="{04F79B2D-1199-4C1E-A022-8D70857B6B71}">
      <dgm:prSet/>
      <dgm:spPr/>
      <dgm:t>
        <a:bodyPr/>
        <a:lstStyle/>
        <a:p>
          <a:endParaRPr lang="en-US"/>
        </a:p>
      </dgm:t>
    </dgm:pt>
    <dgm:pt modelId="{971070F8-DD2D-42B5-8B36-4EA2DC7CE4C3}" type="sibTrans" cxnId="{04F79B2D-1199-4C1E-A022-8D70857B6B71}">
      <dgm:prSet/>
      <dgm:spPr/>
      <dgm:t>
        <a:bodyPr/>
        <a:lstStyle/>
        <a:p>
          <a:endParaRPr lang="en-US"/>
        </a:p>
      </dgm:t>
    </dgm:pt>
    <dgm:pt modelId="{06672949-1F5A-4A4A-9391-07524B3442B3}">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b="1" dirty="0">
              <a:latin typeface="Calibri" panose="020F0502020204030204" pitchFamily="34" charset="0"/>
              <a:cs typeface="Calibri" panose="020F0502020204030204" pitchFamily="34" charset="0"/>
            </a:rPr>
            <a:t>Self contained</a:t>
          </a:r>
        </a:p>
      </dgm:t>
    </dgm:pt>
    <dgm:pt modelId="{7EFB6406-B524-4FC2-9893-2C2BEA1E31B4}" type="parTrans" cxnId="{16B91A67-B1E3-47E5-B7D9-B070E43B6AD3}">
      <dgm:prSet/>
      <dgm:spPr/>
      <dgm:t>
        <a:bodyPr/>
        <a:lstStyle/>
        <a:p>
          <a:endParaRPr lang="en-US"/>
        </a:p>
      </dgm:t>
    </dgm:pt>
    <dgm:pt modelId="{4EC05270-6CD0-4864-87F4-F1EC5377811A}" type="sibTrans" cxnId="{16B91A67-B1E3-47E5-B7D9-B070E43B6AD3}">
      <dgm:prSet/>
      <dgm:spPr/>
      <dgm:t>
        <a:bodyPr/>
        <a:lstStyle/>
        <a:p>
          <a:endParaRPr lang="en-US"/>
        </a:p>
      </dgm:t>
    </dgm:pt>
    <dgm:pt modelId="{7E979A34-AE99-45FF-825B-0CD44F47883B}">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b="1" dirty="0">
              <a:latin typeface="Calibri" panose="020F0502020204030204" pitchFamily="34" charset="0"/>
              <a:cs typeface="Calibri" panose="020F0502020204030204" pitchFamily="34" charset="0"/>
            </a:rPr>
            <a:t>On-board HSI crusher</a:t>
          </a:r>
        </a:p>
      </dgm:t>
    </dgm:pt>
    <dgm:pt modelId="{DBBA61BE-1D91-4423-8EC8-CB1DABC68774}" type="parTrans" cxnId="{5CB345CF-5A6E-40E0-B761-B6551B83D160}">
      <dgm:prSet/>
      <dgm:spPr/>
      <dgm:t>
        <a:bodyPr/>
        <a:lstStyle/>
        <a:p>
          <a:endParaRPr lang="en-US"/>
        </a:p>
      </dgm:t>
    </dgm:pt>
    <dgm:pt modelId="{25F9D2F5-0F86-4D4B-AD24-CED8C09691BC}" type="sibTrans" cxnId="{5CB345CF-5A6E-40E0-B761-B6551B83D160}">
      <dgm:prSet/>
      <dgm:spPr/>
      <dgm:t>
        <a:bodyPr/>
        <a:lstStyle/>
        <a:p>
          <a:endParaRPr lang="en-US"/>
        </a:p>
      </dgm:t>
    </dgm:pt>
    <dgm:pt modelId="{33ECFA92-2B43-4162-BC98-AAA850A79C5C}">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b="1" dirty="0">
              <a:latin typeface="Calibri" panose="020F0502020204030204" pitchFamily="34" charset="0"/>
              <a:cs typeface="Calibri" panose="020F0502020204030204" pitchFamily="34" charset="0"/>
            </a:rPr>
            <a:t>Easily portable</a:t>
          </a:r>
        </a:p>
      </dgm:t>
    </dgm:pt>
    <dgm:pt modelId="{616C8124-50EA-4F53-93BE-3675B6DFA818}" type="parTrans" cxnId="{370DDFC5-2891-4E49-885F-BA1E77BDB6D0}">
      <dgm:prSet/>
      <dgm:spPr/>
      <dgm:t>
        <a:bodyPr/>
        <a:lstStyle/>
        <a:p>
          <a:endParaRPr lang="en-US"/>
        </a:p>
      </dgm:t>
    </dgm:pt>
    <dgm:pt modelId="{7A4AED8B-742F-44D3-9726-2E76C50168CC}" type="sibTrans" cxnId="{370DDFC5-2891-4E49-885F-BA1E77BDB6D0}">
      <dgm:prSet/>
      <dgm:spPr/>
      <dgm:t>
        <a:bodyPr/>
        <a:lstStyle/>
        <a:p>
          <a:endParaRPr lang="en-US"/>
        </a:p>
      </dgm:t>
    </dgm:pt>
    <dgm:pt modelId="{AC817655-69C3-4CA7-85CF-5542EC3295A9}">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b="1" dirty="0">
              <a:latin typeface="Calibri" panose="020F0502020204030204" pitchFamily="34" charset="0"/>
              <a:cs typeface="Calibri" panose="020F0502020204030204" pitchFamily="34" charset="0"/>
            </a:rPr>
            <a:t>Two or three products</a:t>
          </a:r>
        </a:p>
      </dgm:t>
    </dgm:pt>
    <dgm:pt modelId="{02749F4C-7915-4167-B0A4-A52DE04E7B91}" type="parTrans" cxnId="{5695E993-F138-442B-A368-AFBB6BF030B1}">
      <dgm:prSet/>
      <dgm:spPr/>
      <dgm:t>
        <a:bodyPr/>
        <a:lstStyle/>
        <a:p>
          <a:endParaRPr lang="en-US"/>
        </a:p>
      </dgm:t>
    </dgm:pt>
    <dgm:pt modelId="{8B1BEDA4-2F0D-4B9A-8B51-7386DE8BE388}" type="sibTrans" cxnId="{5695E993-F138-442B-A368-AFBB6BF030B1}">
      <dgm:prSet/>
      <dgm:spPr/>
      <dgm:t>
        <a:bodyPr/>
        <a:lstStyle/>
        <a:p>
          <a:endParaRPr lang="en-US"/>
        </a:p>
      </dgm:t>
    </dgm:pt>
    <dgm:pt modelId="{A9EBE1DD-F965-400C-8ECA-BA2A66A33422}">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b="1" dirty="0">
              <a:latin typeface="Calibri" panose="020F0502020204030204" pitchFamily="34" charset="0"/>
              <a:cs typeface="Calibri" panose="020F0502020204030204" pitchFamily="34" charset="0"/>
            </a:rPr>
            <a:t>Closed circuit</a:t>
          </a:r>
        </a:p>
      </dgm:t>
    </dgm:pt>
    <dgm:pt modelId="{F73F51DC-D9AF-4215-9DF7-5F9538D4B5CF}" type="parTrans" cxnId="{0E977E71-F462-4348-A85C-D97739934BFE}">
      <dgm:prSet/>
      <dgm:spPr/>
      <dgm:t>
        <a:bodyPr/>
        <a:lstStyle/>
        <a:p>
          <a:endParaRPr lang="en-US"/>
        </a:p>
      </dgm:t>
    </dgm:pt>
    <dgm:pt modelId="{ACAA19D7-5E6A-41B9-A9A6-B354130CBD10}" type="sibTrans" cxnId="{0E977E71-F462-4348-A85C-D97739934BFE}">
      <dgm:prSet/>
      <dgm:spPr/>
      <dgm:t>
        <a:bodyPr/>
        <a:lstStyle/>
        <a:p>
          <a:endParaRPr lang="en-US"/>
        </a:p>
      </dgm:t>
    </dgm:pt>
    <dgm:pt modelId="{C2356F8E-F5A8-4E1E-832E-17A7B5427F42}" type="pres">
      <dgm:prSet presAssocID="{0E5A5B66-F8DC-4D78-A5CC-D1030F480837}" presName="Name0" presStyleCnt="0">
        <dgm:presLayoutVars>
          <dgm:dir/>
          <dgm:animLvl val="lvl"/>
          <dgm:resizeHandles val="exact"/>
        </dgm:presLayoutVars>
      </dgm:prSet>
      <dgm:spPr/>
    </dgm:pt>
    <dgm:pt modelId="{C618DD00-9C18-4F88-B92C-9FE1166A075A}" type="pres">
      <dgm:prSet presAssocID="{439AF9B5-94C1-4573-8D39-ED1A25B78FAB}" presName="linNode" presStyleCnt="0"/>
      <dgm:spPr/>
    </dgm:pt>
    <dgm:pt modelId="{04BE3DB9-ED5C-408D-9CE8-351D5DF6FF6A}" type="pres">
      <dgm:prSet presAssocID="{439AF9B5-94C1-4573-8D39-ED1A25B78FAB}" presName="parentText" presStyleLbl="node1" presStyleIdx="0" presStyleCnt="6" custScaleX="231481">
        <dgm:presLayoutVars>
          <dgm:chMax val="1"/>
          <dgm:bulletEnabled val="1"/>
        </dgm:presLayoutVars>
      </dgm:prSet>
      <dgm:spPr/>
    </dgm:pt>
    <dgm:pt modelId="{8D3BC664-84B1-498A-A53D-2E62407BB93E}" type="pres">
      <dgm:prSet presAssocID="{971070F8-DD2D-42B5-8B36-4EA2DC7CE4C3}" presName="sp" presStyleCnt="0"/>
      <dgm:spPr/>
    </dgm:pt>
    <dgm:pt modelId="{3296EE5C-7A9C-4D37-B1BA-64996FF85FF9}" type="pres">
      <dgm:prSet presAssocID="{06672949-1F5A-4A4A-9391-07524B3442B3}" presName="linNode" presStyleCnt="0"/>
      <dgm:spPr/>
    </dgm:pt>
    <dgm:pt modelId="{1B5161E0-04EC-45AF-BA3F-E47F74757E32}" type="pres">
      <dgm:prSet presAssocID="{06672949-1F5A-4A4A-9391-07524B3442B3}" presName="parentText" presStyleLbl="node1" presStyleIdx="1" presStyleCnt="6" custScaleX="231481" custLinFactNeighborX="-1149" custLinFactNeighborY="-3265">
        <dgm:presLayoutVars>
          <dgm:chMax val="1"/>
          <dgm:bulletEnabled val="1"/>
        </dgm:presLayoutVars>
      </dgm:prSet>
      <dgm:spPr/>
    </dgm:pt>
    <dgm:pt modelId="{B2DB4BCD-CEA3-465D-AA9A-20D8A0B6D465}" type="pres">
      <dgm:prSet presAssocID="{4EC05270-6CD0-4864-87F4-F1EC5377811A}" presName="sp" presStyleCnt="0"/>
      <dgm:spPr/>
    </dgm:pt>
    <dgm:pt modelId="{EE03BF1C-05E1-48EA-B5AA-4001AAD83419}" type="pres">
      <dgm:prSet presAssocID="{7E979A34-AE99-45FF-825B-0CD44F47883B}" presName="linNode" presStyleCnt="0"/>
      <dgm:spPr/>
    </dgm:pt>
    <dgm:pt modelId="{9C6766B9-43D4-4BF5-AFCB-6C08269E6CF6}" type="pres">
      <dgm:prSet presAssocID="{7E979A34-AE99-45FF-825B-0CD44F47883B}" presName="parentText" presStyleLbl="node1" presStyleIdx="2" presStyleCnt="6" custScaleX="231481">
        <dgm:presLayoutVars>
          <dgm:chMax val="1"/>
          <dgm:bulletEnabled val="1"/>
        </dgm:presLayoutVars>
      </dgm:prSet>
      <dgm:spPr/>
    </dgm:pt>
    <dgm:pt modelId="{A124799D-4E6C-42BE-AE60-A944D7BD8916}" type="pres">
      <dgm:prSet presAssocID="{25F9D2F5-0F86-4D4B-AD24-CED8C09691BC}" presName="sp" presStyleCnt="0"/>
      <dgm:spPr/>
    </dgm:pt>
    <dgm:pt modelId="{9F6360D0-0187-4172-A777-D5E38601A780}" type="pres">
      <dgm:prSet presAssocID="{33ECFA92-2B43-4162-BC98-AAA850A79C5C}" presName="linNode" presStyleCnt="0"/>
      <dgm:spPr/>
    </dgm:pt>
    <dgm:pt modelId="{D1EA71A7-58DE-4321-B2C7-AD6C2EEA1782}" type="pres">
      <dgm:prSet presAssocID="{33ECFA92-2B43-4162-BC98-AAA850A79C5C}" presName="parentText" presStyleLbl="node1" presStyleIdx="3" presStyleCnt="6" custScaleX="231481">
        <dgm:presLayoutVars>
          <dgm:chMax val="1"/>
          <dgm:bulletEnabled val="1"/>
        </dgm:presLayoutVars>
      </dgm:prSet>
      <dgm:spPr/>
    </dgm:pt>
    <dgm:pt modelId="{839A8FFB-5D84-4582-9033-43269E6B9FBD}" type="pres">
      <dgm:prSet presAssocID="{7A4AED8B-742F-44D3-9726-2E76C50168CC}" presName="sp" presStyleCnt="0"/>
      <dgm:spPr/>
    </dgm:pt>
    <dgm:pt modelId="{ABC4751A-88BA-4522-8D8D-E87CEF3D22EA}" type="pres">
      <dgm:prSet presAssocID="{AC817655-69C3-4CA7-85CF-5542EC3295A9}" presName="linNode" presStyleCnt="0"/>
      <dgm:spPr/>
    </dgm:pt>
    <dgm:pt modelId="{62EB868B-AA47-4A44-85BB-C5D1F06290B1}" type="pres">
      <dgm:prSet presAssocID="{AC817655-69C3-4CA7-85CF-5542EC3295A9}" presName="parentText" presStyleLbl="node1" presStyleIdx="4" presStyleCnt="6" custScaleX="231481">
        <dgm:presLayoutVars>
          <dgm:chMax val="1"/>
          <dgm:bulletEnabled val="1"/>
        </dgm:presLayoutVars>
      </dgm:prSet>
      <dgm:spPr/>
    </dgm:pt>
    <dgm:pt modelId="{BCB07FDB-C70E-4FDE-AFBD-B30BEAF47285}" type="pres">
      <dgm:prSet presAssocID="{8B1BEDA4-2F0D-4B9A-8B51-7386DE8BE388}" presName="sp" presStyleCnt="0"/>
      <dgm:spPr/>
    </dgm:pt>
    <dgm:pt modelId="{BF4D9D32-6941-47EA-89A1-3F467594BFC7}" type="pres">
      <dgm:prSet presAssocID="{A9EBE1DD-F965-400C-8ECA-BA2A66A33422}" presName="linNode" presStyleCnt="0"/>
      <dgm:spPr/>
    </dgm:pt>
    <dgm:pt modelId="{E6E33E20-F591-4C35-9DAB-ED5D2B57D8AA}" type="pres">
      <dgm:prSet presAssocID="{A9EBE1DD-F965-400C-8ECA-BA2A66A33422}" presName="parentText" presStyleLbl="node1" presStyleIdx="5" presStyleCnt="6" custScaleX="231481">
        <dgm:presLayoutVars>
          <dgm:chMax val="1"/>
          <dgm:bulletEnabled val="1"/>
        </dgm:presLayoutVars>
      </dgm:prSet>
      <dgm:spPr/>
    </dgm:pt>
  </dgm:ptLst>
  <dgm:cxnLst>
    <dgm:cxn modelId="{1EA78C1B-254E-41BD-9C7F-0409B3D2BB2D}" type="presOf" srcId="{AC817655-69C3-4CA7-85CF-5542EC3295A9}" destId="{62EB868B-AA47-4A44-85BB-C5D1F06290B1}" srcOrd="0" destOrd="0" presId="urn:microsoft.com/office/officeart/2005/8/layout/vList5"/>
    <dgm:cxn modelId="{04F79B2D-1199-4C1E-A022-8D70857B6B71}" srcId="{0E5A5B66-F8DC-4D78-A5CC-D1030F480837}" destId="{439AF9B5-94C1-4573-8D39-ED1A25B78FAB}" srcOrd="0" destOrd="0" parTransId="{BBA39E4A-7B5E-4CA9-9D34-023689011B34}" sibTransId="{971070F8-DD2D-42B5-8B36-4EA2DC7CE4C3}"/>
    <dgm:cxn modelId="{FCC0682E-2E0F-4D89-BF76-E8779A1A6F00}" type="presOf" srcId="{A9EBE1DD-F965-400C-8ECA-BA2A66A33422}" destId="{E6E33E20-F591-4C35-9DAB-ED5D2B57D8AA}" srcOrd="0" destOrd="0" presId="urn:microsoft.com/office/officeart/2005/8/layout/vList5"/>
    <dgm:cxn modelId="{B3BFF92E-200C-4509-B56B-50BE324BE9DA}" type="presOf" srcId="{0E5A5B66-F8DC-4D78-A5CC-D1030F480837}" destId="{C2356F8E-F5A8-4E1E-832E-17A7B5427F42}" srcOrd="0" destOrd="0" presId="urn:microsoft.com/office/officeart/2005/8/layout/vList5"/>
    <dgm:cxn modelId="{16B91A67-B1E3-47E5-B7D9-B070E43B6AD3}" srcId="{0E5A5B66-F8DC-4D78-A5CC-D1030F480837}" destId="{06672949-1F5A-4A4A-9391-07524B3442B3}" srcOrd="1" destOrd="0" parTransId="{7EFB6406-B524-4FC2-9893-2C2BEA1E31B4}" sibTransId="{4EC05270-6CD0-4864-87F4-F1EC5377811A}"/>
    <dgm:cxn modelId="{3A644048-476B-4A17-B18F-6841E204E2FC}" type="presOf" srcId="{7E979A34-AE99-45FF-825B-0CD44F47883B}" destId="{9C6766B9-43D4-4BF5-AFCB-6C08269E6CF6}" srcOrd="0" destOrd="0" presId="urn:microsoft.com/office/officeart/2005/8/layout/vList5"/>
    <dgm:cxn modelId="{0E977E71-F462-4348-A85C-D97739934BFE}" srcId="{0E5A5B66-F8DC-4D78-A5CC-D1030F480837}" destId="{A9EBE1DD-F965-400C-8ECA-BA2A66A33422}" srcOrd="5" destOrd="0" parTransId="{F73F51DC-D9AF-4215-9DF7-5F9538D4B5CF}" sibTransId="{ACAA19D7-5E6A-41B9-A9A6-B354130CBD10}"/>
    <dgm:cxn modelId="{5695E993-F138-442B-A368-AFBB6BF030B1}" srcId="{0E5A5B66-F8DC-4D78-A5CC-D1030F480837}" destId="{AC817655-69C3-4CA7-85CF-5542EC3295A9}" srcOrd="4" destOrd="0" parTransId="{02749F4C-7915-4167-B0A4-A52DE04E7B91}" sibTransId="{8B1BEDA4-2F0D-4B9A-8B51-7386DE8BE388}"/>
    <dgm:cxn modelId="{84CB8996-15A4-4FE3-B011-4243A1846050}" type="presOf" srcId="{439AF9B5-94C1-4573-8D39-ED1A25B78FAB}" destId="{04BE3DB9-ED5C-408D-9CE8-351D5DF6FF6A}" srcOrd="0" destOrd="0" presId="urn:microsoft.com/office/officeart/2005/8/layout/vList5"/>
    <dgm:cxn modelId="{9E2958AF-5EA4-4CDC-8A23-C36BAA40F8DF}" type="presOf" srcId="{06672949-1F5A-4A4A-9391-07524B3442B3}" destId="{1B5161E0-04EC-45AF-BA3F-E47F74757E32}" srcOrd="0" destOrd="0" presId="urn:microsoft.com/office/officeart/2005/8/layout/vList5"/>
    <dgm:cxn modelId="{370DDFC5-2891-4E49-885F-BA1E77BDB6D0}" srcId="{0E5A5B66-F8DC-4D78-A5CC-D1030F480837}" destId="{33ECFA92-2B43-4162-BC98-AAA850A79C5C}" srcOrd="3" destOrd="0" parTransId="{616C8124-50EA-4F53-93BE-3675B6DFA818}" sibTransId="{7A4AED8B-742F-44D3-9726-2E76C50168CC}"/>
    <dgm:cxn modelId="{5CB345CF-5A6E-40E0-B761-B6551B83D160}" srcId="{0E5A5B66-F8DC-4D78-A5CC-D1030F480837}" destId="{7E979A34-AE99-45FF-825B-0CD44F47883B}" srcOrd="2" destOrd="0" parTransId="{DBBA61BE-1D91-4423-8EC8-CB1DABC68774}" sibTransId="{25F9D2F5-0F86-4D4B-AD24-CED8C09691BC}"/>
    <dgm:cxn modelId="{2E6F66DC-34C1-4A8C-9737-8445F114D185}" type="presOf" srcId="{33ECFA92-2B43-4162-BC98-AAA850A79C5C}" destId="{D1EA71A7-58DE-4321-B2C7-AD6C2EEA1782}" srcOrd="0" destOrd="0" presId="urn:microsoft.com/office/officeart/2005/8/layout/vList5"/>
    <dgm:cxn modelId="{449B82E6-59F4-4A53-85E7-369E60409CE9}" type="presParOf" srcId="{C2356F8E-F5A8-4E1E-832E-17A7B5427F42}" destId="{C618DD00-9C18-4F88-B92C-9FE1166A075A}" srcOrd="0" destOrd="0" presId="urn:microsoft.com/office/officeart/2005/8/layout/vList5"/>
    <dgm:cxn modelId="{FEDC715A-9C50-4A6E-856B-64A896D9413B}" type="presParOf" srcId="{C618DD00-9C18-4F88-B92C-9FE1166A075A}" destId="{04BE3DB9-ED5C-408D-9CE8-351D5DF6FF6A}" srcOrd="0" destOrd="0" presId="urn:microsoft.com/office/officeart/2005/8/layout/vList5"/>
    <dgm:cxn modelId="{4B239964-47F5-45CB-A88C-C5189DBBBE4F}" type="presParOf" srcId="{C2356F8E-F5A8-4E1E-832E-17A7B5427F42}" destId="{8D3BC664-84B1-498A-A53D-2E62407BB93E}" srcOrd="1" destOrd="0" presId="urn:microsoft.com/office/officeart/2005/8/layout/vList5"/>
    <dgm:cxn modelId="{1C516D9A-A64B-460E-ABEA-D8784AF718F7}" type="presParOf" srcId="{C2356F8E-F5A8-4E1E-832E-17A7B5427F42}" destId="{3296EE5C-7A9C-4D37-B1BA-64996FF85FF9}" srcOrd="2" destOrd="0" presId="urn:microsoft.com/office/officeart/2005/8/layout/vList5"/>
    <dgm:cxn modelId="{5DDE004B-C850-4136-B1F1-CBFC2D02F8EC}" type="presParOf" srcId="{3296EE5C-7A9C-4D37-B1BA-64996FF85FF9}" destId="{1B5161E0-04EC-45AF-BA3F-E47F74757E32}" srcOrd="0" destOrd="0" presId="urn:microsoft.com/office/officeart/2005/8/layout/vList5"/>
    <dgm:cxn modelId="{1D177453-F298-4766-B3D7-06D177028FBC}" type="presParOf" srcId="{C2356F8E-F5A8-4E1E-832E-17A7B5427F42}" destId="{B2DB4BCD-CEA3-465D-AA9A-20D8A0B6D465}" srcOrd="3" destOrd="0" presId="urn:microsoft.com/office/officeart/2005/8/layout/vList5"/>
    <dgm:cxn modelId="{7EE94E56-7D9B-4AB7-AA31-71CB0F74A145}" type="presParOf" srcId="{C2356F8E-F5A8-4E1E-832E-17A7B5427F42}" destId="{EE03BF1C-05E1-48EA-B5AA-4001AAD83419}" srcOrd="4" destOrd="0" presId="urn:microsoft.com/office/officeart/2005/8/layout/vList5"/>
    <dgm:cxn modelId="{AA937A56-E8F5-4B62-85D2-EB28E9F1E4EF}" type="presParOf" srcId="{EE03BF1C-05E1-48EA-B5AA-4001AAD83419}" destId="{9C6766B9-43D4-4BF5-AFCB-6C08269E6CF6}" srcOrd="0" destOrd="0" presId="urn:microsoft.com/office/officeart/2005/8/layout/vList5"/>
    <dgm:cxn modelId="{9D531E69-2D2D-4F3E-8C05-509906C1192E}" type="presParOf" srcId="{C2356F8E-F5A8-4E1E-832E-17A7B5427F42}" destId="{A124799D-4E6C-42BE-AE60-A944D7BD8916}" srcOrd="5" destOrd="0" presId="urn:microsoft.com/office/officeart/2005/8/layout/vList5"/>
    <dgm:cxn modelId="{B073C20B-83C5-42AF-BD1F-7022561C873C}" type="presParOf" srcId="{C2356F8E-F5A8-4E1E-832E-17A7B5427F42}" destId="{9F6360D0-0187-4172-A777-D5E38601A780}" srcOrd="6" destOrd="0" presId="urn:microsoft.com/office/officeart/2005/8/layout/vList5"/>
    <dgm:cxn modelId="{9D84F094-3D22-43AC-BB92-1B7A18796DC7}" type="presParOf" srcId="{9F6360D0-0187-4172-A777-D5E38601A780}" destId="{D1EA71A7-58DE-4321-B2C7-AD6C2EEA1782}" srcOrd="0" destOrd="0" presId="urn:microsoft.com/office/officeart/2005/8/layout/vList5"/>
    <dgm:cxn modelId="{F087681D-52F3-4FE4-B03E-FBD8CFA6BB71}" type="presParOf" srcId="{C2356F8E-F5A8-4E1E-832E-17A7B5427F42}" destId="{839A8FFB-5D84-4582-9033-43269E6B9FBD}" srcOrd="7" destOrd="0" presId="urn:microsoft.com/office/officeart/2005/8/layout/vList5"/>
    <dgm:cxn modelId="{D6C75D96-19E6-466D-AB4C-6929373B5DDD}" type="presParOf" srcId="{C2356F8E-F5A8-4E1E-832E-17A7B5427F42}" destId="{ABC4751A-88BA-4522-8D8D-E87CEF3D22EA}" srcOrd="8" destOrd="0" presId="urn:microsoft.com/office/officeart/2005/8/layout/vList5"/>
    <dgm:cxn modelId="{17B7B20A-A174-4B92-B331-C9CED53E0D2C}" type="presParOf" srcId="{ABC4751A-88BA-4522-8D8D-E87CEF3D22EA}" destId="{62EB868B-AA47-4A44-85BB-C5D1F06290B1}" srcOrd="0" destOrd="0" presId="urn:microsoft.com/office/officeart/2005/8/layout/vList5"/>
    <dgm:cxn modelId="{12B4EE4E-6A32-4584-8B1C-B22DC3BC7470}" type="presParOf" srcId="{C2356F8E-F5A8-4E1E-832E-17A7B5427F42}" destId="{BCB07FDB-C70E-4FDE-AFBD-B30BEAF47285}" srcOrd="9" destOrd="0" presId="urn:microsoft.com/office/officeart/2005/8/layout/vList5"/>
    <dgm:cxn modelId="{BF546516-9EB8-485E-B975-ED500A4925AB}" type="presParOf" srcId="{C2356F8E-F5A8-4E1E-832E-17A7B5427F42}" destId="{BF4D9D32-6941-47EA-89A1-3F467594BFC7}" srcOrd="10" destOrd="0" presId="urn:microsoft.com/office/officeart/2005/8/layout/vList5"/>
    <dgm:cxn modelId="{A042CA95-7BAC-4FDE-9FBF-9436FF700CC1}" type="presParOf" srcId="{BF4D9D32-6941-47EA-89A1-3F467594BFC7}" destId="{E6E33E20-F591-4C35-9DAB-ED5D2B57D8AA}"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AA9B41D-CAF9-4225-91C0-66DC2C73968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1260B78D-E3E4-413C-ACB5-2652921B9113}">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b="1" dirty="0">
              <a:effectLst>
                <a:outerShdw blurRad="38100" dist="38100" dir="2700000" algn="tl">
                  <a:srgbClr val="000000">
                    <a:alpha val="43137"/>
                  </a:srgbClr>
                </a:outerShdw>
              </a:effectLst>
            </a:rPr>
            <a:t>Will handle any Material size</a:t>
          </a:r>
        </a:p>
      </dgm:t>
    </dgm:pt>
    <dgm:pt modelId="{F465561A-D5EB-41D6-A74F-B5BF3899B334}" type="parTrans" cxnId="{6FF06560-78AF-4B4E-845E-6D64F4CEDA50}">
      <dgm:prSet/>
      <dgm:spPr/>
      <dgm:t>
        <a:bodyPr/>
        <a:lstStyle/>
        <a:p>
          <a:endParaRPr lang="en-US"/>
        </a:p>
      </dgm:t>
    </dgm:pt>
    <dgm:pt modelId="{F4BDF6AE-3572-465B-BBF8-04D6C2D47CEA}" type="sibTrans" cxnId="{6FF06560-78AF-4B4E-845E-6D64F4CEDA50}">
      <dgm:prSet/>
      <dgm:spPr/>
      <dgm:t>
        <a:bodyPr/>
        <a:lstStyle/>
        <a:p>
          <a:endParaRPr lang="en-US"/>
        </a:p>
      </dgm:t>
    </dgm:pt>
    <dgm:pt modelId="{DEAF13F6-C568-400A-B332-7B1A40CD2034}">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Multiple configurations</a:t>
          </a:r>
        </a:p>
      </dgm:t>
    </dgm:pt>
    <dgm:pt modelId="{27943F14-4A30-44F4-B04F-F0C1E36E6170}" type="parTrans" cxnId="{14517E4F-C946-48A2-92D4-F129F6101C06}">
      <dgm:prSet/>
      <dgm:spPr/>
      <dgm:t>
        <a:bodyPr/>
        <a:lstStyle/>
        <a:p>
          <a:endParaRPr lang="en-US"/>
        </a:p>
      </dgm:t>
    </dgm:pt>
    <dgm:pt modelId="{46683417-2D39-4C3B-9D13-C021795C93DB}" type="sibTrans" cxnId="{14517E4F-C946-48A2-92D4-F129F6101C06}">
      <dgm:prSet/>
      <dgm:spPr/>
      <dgm:t>
        <a:bodyPr/>
        <a:lstStyle/>
        <a:p>
          <a:endParaRPr lang="en-US"/>
        </a:p>
      </dgm:t>
    </dgm:pt>
    <dgm:pt modelId="{CFA5B3BA-7D38-4F73-BFBC-7B1658058FF7}">
      <dgm:prSet custT="1">
        <dgm:style>
          <a:lnRef idx="1">
            <a:schemeClr val="accent4"/>
          </a:lnRef>
          <a:fillRef idx="2">
            <a:schemeClr val="accent4"/>
          </a:fillRef>
          <a:effectRef idx="1">
            <a:schemeClr val="accent4"/>
          </a:effectRef>
          <a:fontRef idx="minor">
            <a:schemeClr val="dk1"/>
          </a:fontRef>
        </dgm:style>
      </dgm:prSet>
      <dgm:spPr/>
      <dgm:t>
        <a:bodyPr/>
        <a:lstStyle/>
        <a:p>
          <a:pPr rtl="0"/>
          <a:r>
            <a:rPr lang="en-US" sz="1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Fractionating</a:t>
          </a:r>
        </a:p>
      </dgm:t>
    </dgm:pt>
    <dgm:pt modelId="{7B7239FC-72B4-4387-9C41-D0063B3274C9}" type="parTrans" cxnId="{F6ECFE4E-CF1E-4196-BB01-8A40054E135A}">
      <dgm:prSet/>
      <dgm:spPr/>
      <dgm:t>
        <a:bodyPr/>
        <a:lstStyle/>
        <a:p>
          <a:endParaRPr lang="en-US"/>
        </a:p>
      </dgm:t>
    </dgm:pt>
    <dgm:pt modelId="{7F4AA846-8357-4888-804F-AA08764F871B}" type="sibTrans" cxnId="{F6ECFE4E-CF1E-4196-BB01-8A40054E135A}">
      <dgm:prSet/>
      <dgm:spPr/>
      <dgm:t>
        <a:bodyPr/>
        <a:lstStyle/>
        <a:p>
          <a:endParaRPr lang="en-US"/>
        </a:p>
      </dgm:t>
    </dgm:pt>
    <dgm:pt modelId="{9E349434-B32B-4F7B-A651-6F8D3F5AA534}">
      <dgm:prSet custT="1">
        <dgm:style>
          <a:lnRef idx="1">
            <a:schemeClr val="accent4"/>
          </a:lnRef>
          <a:fillRef idx="2">
            <a:schemeClr val="accent4"/>
          </a:fillRef>
          <a:effectRef idx="1">
            <a:schemeClr val="accent4"/>
          </a:effectRef>
          <a:fontRef idx="minor">
            <a:schemeClr val="dk1"/>
          </a:fontRef>
        </dgm:style>
      </dgm:prSet>
      <dgm:spPr/>
      <dgm:t>
        <a:bodyPr/>
        <a:lstStyle/>
        <a:p>
          <a:pPr rtl="0"/>
          <a:r>
            <a:rPr lang="en-US" sz="1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One-size Recycling</a:t>
          </a:r>
        </a:p>
      </dgm:t>
    </dgm:pt>
    <dgm:pt modelId="{A9EC8D31-E627-4778-B281-F20D0B5E584C}" type="parTrans" cxnId="{51AF87C0-A363-4171-A304-F5FA581C3BD3}">
      <dgm:prSet/>
      <dgm:spPr/>
      <dgm:t>
        <a:bodyPr/>
        <a:lstStyle/>
        <a:p>
          <a:endParaRPr lang="en-US"/>
        </a:p>
      </dgm:t>
    </dgm:pt>
    <dgm:pt modelId="{64296479-AA7F-4326-8FB8-40AD6893EEEB}" type="sibTrans" cxnId="{51AF87C0-A363-4171-A304-F5FA581C3BD3}">
      <dgm:prSet/>
      <dgm:spPr/>
      <dgm:t>
        <a:bodyPr/>
        <a:lstStyle/>
        <a:p>
          <a:endParaRPr lang="en-US"/>
        </a:p>
      </dgm:t>
    </dgm:pt>
    <dgm:pt modelId="{6416D2D5-A7D1-4899-8B1F-C9BD78E5F761}">
      <dgm:prSet custT="1">
        <dgm:style>
          <a:lnRef idx="1">
            <a:schemeClr val="accent4"/>
          </a:lnRef>
          <a:fillRef idx="2">
            <a:schemeClr val="accent4"/>
          </a:fillRef>
          <a:effectRef idx="1">
            <a:schemeClr val="accent4"/>
          </a:effectRef>
          <a:fontRef idx="minor">
            <a:schemeClr val="dk1"/>
          </a:fontRef>
        </dgm:style>
      </dgm:prSet>
      <dgm:spPr/>
      <dgm:t>
        <a:bodyPr/>
        <a:lstStyle/>
        <a:p>
          <a:pPr rtl="0"/>
          <a:r>
            <a:rPr lang="en-US" sz="1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Closed Circuit</a:t>
          </a:r>
        </a:p>
      </dgm:t>
    </dgm:pt>
    <dgm:pt modelId="{5F431033-8609-485F-AE6E-4028BB4D1CBA}" type="parTrans" cxnId="{4ECD2932-47EF-48F0-9439-DC166C4CC9FF}">
      <dgm:prSet/>
      <dgm:spPr/>
      <dgm:t>
        <a:bodyPr/>
        <a:lstStyle/>
        <a:p>
          <a:endParaRPr lang="en-US"/>
        </a:p>
      </dgm:t>
    </dgm:pt>
    <dgm:pt modelId="{B136AE66-0CD5-4FA2-95F6-B3C6D8539283}" type="sibTrans" cxnId="{4ECD2932-47EF-48F0-9439-DC166C4CC9FF}">
      <dgm:prSet/>
      <dgm:spPr/>
      <dgm:t>
        <a:bodyPr/>
        <a:lstStyle/>
        <a:p>
          <a:endParaRPr lang="en-US"/>
        </a:p>
      </dgm:t>
    </dgm:pt>
    <dgm:pt modelId="{1E8CBDD0-9555-4BA2-99A6-98BB077B24DA}">
      <dgm:prSet custT="1">
        <dgm:style>
          <a:lnRef idx="1">
            <a:schemeClr val="accent4"/>
          </a:lnRef>
          <a:fillRef idx="2">
            <a:schemeClr val="accent4"/>
          </a:fillRef>
          <a:effectRef idx="1">
            <a:schemeClr val="accent4"/>
          </a:effectRef>
          <a:fontRef idx="minor">
            <a:schemeClr val="dk1"/>
          </a:fontRef>
        </dgm:style>
      </dgm:prSet>
      <dgm:spPr/>
      <dgm:t>
        <a:bodyPr/>
        <a:lstStyle/>
        <a:p>
          <a:pPr rtl="0"/>
          <a:r>
            <a:rPr lang="en-US" sz="1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Open Circuit</a:t>
          </a:r>
        </a:p>
      </dgm:t>
    </dgm:pt>
    <dgm:pt modelId="{313F3A04-1FC9-491C-9852-A4F5F8534497}" type="parTrans" cxnId="{0DEC4B1A-F6AE-4035-B5F0-60997DE0F35B}">
      <dgm:prSet/>
      <dgm:spPr/>
      <dgm:t>
        <a:bodyPr/>
        <a:lstStyle/>
        <a:p>
          <a:endParaRPr lang="en-US"/>
        </a:p>
      </dgm:t>
    </dgm:pt>
    <dgm:pt modelId="{708378B9-40F2-4D57-948E-BAD2DE3AD236}" type="sibTrans" cxnId="{0DEC4B1A-F6AE-4035-B5F0-60997DE0F35B}">
      <dgm:prSet/>
      <dgm:spPr/>
      <dgm:t>
        <a:bodyPr/>
        <a:lstStyle/>
        <a:p>
          <a:endParaRPr lang="en-US"/>
        </a:p>
      </dgm:t>
    </dgm:pt>
    <dgm:pt modelId="{42E3E42A-16CE-4767-9BD3-9F6791DA4B0D}">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High tonnages</a:t>
          </a:r>
        </a:p>
      </dgm:t>
    </dgm:pt>
    <dgm:pt modelId="{28366517-3F1B-4AD0-9DC4-31C95283E9DA}" type="parTrans" cxnId="{1C6F4DF8-B2C6-4539-8DBF-6F7AB9DFE64D}">
      <dgm:prSet/>
      <dgm:spPr/>
      <dgm:t>
        <a:bodyPr/>
        <a:lstStyle/>
        <a:p>
          <a:endParaRPr lang="en-US"/>
        </a:p>
      </dgm:t>
    </dgm:pt>
    <dgm:pt modelId="{BB7029BA-D8C2-4431-B9C3-563CCA940C14}" type="sibTrans" cxnId="{1C6F4DF8-B2C6-4539-8DBF-6F7AB9DFE64D}">
      <dgm:prSet/>
      <dgm:spPr/>
      <dgm:t>
        <a:bodyPr/>
        <a:lstStyle/>
        <a:p>
          <a:endParaRPr lang="en-US"/>
        </a:p>
      </dgm:t>
    </dgm:pt>
    <dgm:pt modelId="{4EE80ECC-9A7E-40E8-900E-FDEAAAD3411B}">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Site mobile</a:t>
          </a:r>
        </a:p>
      </dgm:t>
    </dgm:pt>
    <dgm:pt modelId="{C2050D4F-AC55-40B2-A290-64ACBD83EA69}" type="parTrans" cxnId="{4926CDD4-183C-4956-999F-65D9EAC3F610}">
      <dgm:prSet/>
      <dgm:spPr/>
      <dgm:t>
        <a:bodyPr/>
        <a:lstStyle/>
        <a:p>
          <a:endParaRPr lang="en-US"/>
        </a:p>
      </dgm:t>
    </dgm:pt>
    <dgm:pt modelId="{9239DD2F-6EF1-4269-B11C-D3F1068B35C1}" type="sibTrans" cxnId="{4926CDD4-183C-4956-999F-65D9EAC3F610}">
      <dgm:prSet/>
      <dgm:spPr/>
      <dgm:t>
        <a:bodyPr/>
        <a:lstStyle/>
        <a:p>
          <a:endParaRPr lang="en-US"/>
        </a:p>
      </dgm:t>
    </dgm:pt>
    <dgm:pt modelId="{94C99F30-421A-4F7D-BC23-46B535086055}">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uses in other materials</a:t>
          </a:r>
        </a:p>
      </dgm:t>
    </dgm:pt>
    <dgm:pt modelId="{42F2E0F3-7654-47AA-861D-2C376E82C72C}" type="parTrans" cxnId="{C9CF61F4-5268-4560-975C-F941200572C6}">
      <dgm:prSet/>
      <dgm:spPr/>
      <dgm:t>
        <a:bodyPr/>
        <a:lstStyle/>
        <a:p>
          <a:endParaRPr lang="en-US"/>
        </a:p>
      </dgm:t>
    </dgm:pt>
    <dgm:pt modelId="{E354D0FE-6498-42B2-AF8A-50E8E5D4517C}" type="sibTrans" cxnId="{C9CF61F4-5268-4560-975C-F941200572C6}">
      <dgm:prSet/>
      <dgm:spPr/>
      <dgm:t>
        <a:bodyPr/>
        <a:lstStyle/>
        <a:p>
          <a:endParaRPr lang="en-US"/>
        </a:p>
      </dgm:t>
    </dgm:pt>
    <dgm:pt modelId="{D864EC27-6CE4-46BD-885F-6675A19491A5}">
      <dgm:prSet>
        <dgm:style>
          <a:lnRef idx="1">
            <a:schemeClr val="accent4"/>
          </a:lnRef>
          <a:fillRef idx="2">
            <a:schemeClr val="accent4"/>
          </a:fillRef>
          <a:effectRef idx="1">
            <a:schemeClr val="accent4"/>
          </a:effectRef>
          <a:fontRef idx="minor">
            <a:schemeClr val="dk1"/>
          </a:fontRef>
        </dgm:style>
      </dgm:prSet>
      <dgm:spPr/>
      <dgm:t>
        <a:bodyPr/>
        <a:lstStyle/>
        <a:p>
          <a:pPr rtl="0"/>
          <a:r>
            <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Concrete</a:t>
          </a:r>
        </a:p>
      </dgm:t>
    </dgm:pt>
    <dgm:pt modelId="{63BFE9FF-D134-4F8E-AE20-0E64054E1B78}" type="parTrans" cxnId="{E7EC226B-C75A-4A71-A2EC-1454A852EEBF}">
      <dgm:prSet/>
      <dgm:spPr/>
      <dgm:t>
        <a:bodyPr/>
        <a:lstStyle/>
        <a:p>
          <a:endParaRPr lang="en-US"/>
        </a:p>
      </dgm:t>
    </dgm:pt>
    <dgm:pt modelId="{9D0843BE-1767-45BE-8B3A-664E7DF0DB95}" type="sibTrans" cxnId="{E7EC226B-C75A-4A71-A2EC-1454A852EEBF}">
      <dgm:prSet/>
      <dgm:spPr/>
      <dgm:t>
        <a:bodyPr/>
        <a:lstStyle/>
        <a:p>
          <a:endParaRPr lang="en-US"/>
        </a:p>
      </dgm:t>
    </dgm:pt>
    <dgm:pt modelId="{3857D31F-FB7A-442D-9CBC-B10EF7B464BD}">
      <dgm:prSet>
        <dgm:style>
          <a:lnRef idx="1">
            <a:schemeClr val="accent4"/>
          </a:lnRef>
          <a:fillRef idx="2">
            <a:schemeClr val="accent4"/>
          </a:fillRef>
          <a:effectRef idx="1">
            <a:schemeClr val="accent4"/>
          </a:effectRef>
          <a:fontRef idx="minor">
            <a:schemeClr val="dk1"/>
          </a:fontRef>
        </dgm:style>
      </dgm:prSet>
      <dgm:spPr/>
      <dgm:t>
        <a:bodyPr/>
        <a:lstStyle/>
        <a:p>
          <a:pPr rtl="0"/>
          <a:r>
            <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Aggregate</a:t>
          </a:r>
        </a:p>
      </dgm:t>
    </dgm:pt>
    <dgm:pt modelId="{7B45F62E-1B34-4CA3-A167-0F80FE9680EA}" type="parTrans" cxnId="{48B5E226-0B73-41A8-84F6-2B9866A58A76}">
      <dgm:prSet/>
      <dgm:spPr/>
      <dgm:t>
        <a:bodyPr/>
        <a:lstStyle/>
        <a:p>
          <a:endParaRPr lang="en-US"/>
        </a:p>
      </dgm:t>
    </dgm:pt>
    <dgm:pt modelId="{F10CA342-C348-446C-80E5-9C6DCCA29944}" type="sibTrans" cxnId="{48B5E226-0B73-41A8-84F6-2B9866A58A76}">
      <dgm:prSet/>
      <dgm:spPr/>
      <dgm:t>
        <a:bodyPr/>
        <a:lstStyle/>
        <a:p>
          <a:endParaRPr lang="en-US"/>
        </a:p>
      </dgm:t>
    </dgm:pt>
    <dgm:pt modelId="{C8533C3A-D026-4D20-BBDD-8D2579FEF1FD}" type="pres">
      <dgm:prSet presAssocID="{5AA9B41D-CAF9-4225-91C0-66DC2C739681}" presName="Name0" presStyleCnt="0">
        <dgm:presLayoutVars>
          <dgm:dir/>
          <dgm:animLvl val="lvl"/>
          <dgm:resizeHandles val="exact"/>
        </dgm:presLayoutVars>
      </dgm:prSet>
      <dgm:spPr/>
    </dgm:pt>
    <dgm:pt modelId="{86D8E927-6B2B-4848-868A-942A134322BB}" type="pres">
      <dgm:prSet presAssocID="{1260B78D-E3E4-413C-ACB5-2652921B9113}" presName="linNode" presStyleCnt="0"/>
      <dgm:spPr/>
    </dgm:pt>
    <dgm:pt modelId="{B2DD65E2-3DC6-4F29-B754-64B98733CCCB}" type="pres">
      <dgm:prSet presAssocID="{1260B78D-E3E4-413C-ACB5-2652921B9113}" presName="parentText" presStyleLbl="node1" presStyleIdx="0" presStyleCnt="5" custScaleX="92863">
        <dgm:presLayoutVars>
          <dgm:chMax val="1"/>
          <dgm:bulletEnabled val="1"/>
        </dgm:presLayoutVars>
      </dgm:prSet>
      <dgm:spPr/>
    </dgm:pt>
    <dgm:pt modelId="{C3FFFF99-CF63-4FA4-9D17-B0E73F030C42}" type="pres">
      <dgm:prSet presAssocID="{F4BDF6AE-3572-465B-BBF8-04D6C2D47CEA}" presName="sp" presStyleCnt="0"/>
      <dgm:spPr/>
    </dgm:pt>
    <dgm:pt modelId="{D7931B96-4E96-449B-A5C5-D3D8EEB50E30}" type="pres">
      <dgm:prSet presAssocID="{DEAF13F6-C568-400A-B332-7B1A40CD2034}" presName="linNode" presStyleCnt="0"/>
      <dgm:spPr/>
    </dgm:pt>
    <dgm:pt modelId="{D832B1EE-1A4C-43DA-A2D7-85815E14DC00}" type="pres">
      <dgm:prSet presAssocID="{DEAF13F6-C568-400A-B332-7B1A40CD2034}" presName="parentText" presStyleLbl="node1" presStyleIdx="1" presStyleCnt="5" custScaleX="151440">
        <dgm:presLayoutVars>
          <dgm:chMax val="1"/>
          <dgm:bulletEnabled val="1"/>
        </dgm:presLayoutVars>
      </dgm:prSet>
      <dgm:spPr/>
    </dgm:pt>
    <dgm:pt modelId="{4CC7A477-7176-417D-8255-403BA60B6A06}" type="pres">
      <dgm:prSet presAssocID="{DEAF13F6-C568-400A-B332-7B1A40CD2034}" presName="descendantText" presStyleLbl="alignAccFollowNode1" presStyleIdx="0" presStyleCnt="2" custScaleX="82127">
        <dgm:presLayoutVars>
          <dgm:bulletEnabled val="1"/>
        </dgm:presLayoutVars>
      </dgm:prSet>
      <dgm:spPr/>
    </dgm:pt>
    <dgm:pt modelId="{E41E6E33-5D77-4956-9361-09F332151878}" type="pres">
      <dgm:prSet presAssocID="{46683417-2D39-4C3B-9D13-C021795C93DB}" presName="sp" presStyleCnt="0"/>
      <dgm:spPr/>
    </dgm:pt>
    <dgm:pt modelId="{6D5B3DBA-50E6-4D58-944B-A615820D7D1B}" type="pres">
      <dgm:prSet presAssocID="{42E3E42A-16CE-4767-9BD3-9F6791DA4B0D}" presName="linNode" presStyleCnt="0"/>
      <dgm:spPr/>
    </dgm:pt>
    <dgm:pt modelId="{E0705F2D-79A4-4A4D-8ED1-1D365ECBCD8F}" type="pres">
      <dgm:prSet presAssocID="{42E3E42A-16CE-4767-9BD3-9F6791DA4B0D}" presName="parentText" presStyleLbl="node1" presStyleIdx="2" presStyleCnt="5" custScaleX="92863">
        <dgm:presLayoutVars>
          <dgm:chMax val="1"/>
          <dgm:bulletEnabled val="1"/>
        </dgm:presLayoutVars>
      </dgm:prSet>
      <dgm:spPr/>
    </dgm:pt>
    <dgm:pt modelId="{54F676E0-1E73-43C8-8DC6-630BA0BD514E}" type="pres">
      <dgm:prSet presAssocID="{BB7029BA-D8C2-4431-B9C3-563CCA940C14}" presName="sp" presStyleCnt="0"/>
      <dgm:spPr/>
    </dgm:pt>
    <dgm:pt modelId="{9ABFE5BE-C32D-48F4-8110-94B3D4123F79}" type="pres">
      <dgm:prSet presAssocID="{4EE80ECC-9A7E-40E8-900E-FDEAAAD3411B}" presName="linNode" presStyleCnt="0"/>
      <dgm:spPr/>
    </dgm:pt>
    <dgm:pt modelId="{97152896-6B38-43B7-992C-47B70B1BB81A}" type="pres">
      <dgm:prSet presAssocID="{4EE80ECC-9A7E-40E8-900E-FDEAAAD3411B}" presName="parentText" presStyleLbl="node1" presStyleIdx="3" presStyleCnt="5" custScaleX="92863">
        <dgm:presLayoutVars>
          <dgm:chMax val="1"/>
          <dgm:bulletEnabled val="1"/>
        </dgm:presLayoutVars>
      </dgm:prSet>
      <dgm:spPr/>
    </dgm:pt>
    <dgm:pt modelId="{D14DC226-9BDA-451B-A5B2-F9E4FDDCC366}" type="pres">
      <dgm:prSet presAssocID="{9239DD2F-6EF1-4269-B11C-D3F1068B35C1}" presName="sp" presStyleCnt="0"/>
      <dgm:spPr/>
    </dgm:pt>
    <dgm:pt modelId="{914229CE-18CB-4544-A6AE-BF55BE778061}" type="pres">
      <dgm:prSet presAssocID="{94C99F30-421A-4F7D-BC23-46B535086055}" presName="linNode" presStyleCnt="0"/>
      <dgm:spPr/>
    </dgm:pt>
    <dgm:pt modelId="{4DDDFB44-03CF-4DD1-96DA-2CA0395E5BC8}" type="pres">
      <dgm:prSet presAssocID="{94C99F30-421A-4F7D-BC23-46B535086055}" presName="parentText" presStyleLbl="node1" presStyleIdx="4" presStyleCnt="5" custScaleX="149477">
        <dgm:presLayoutVars>
          <dgm:chMax val="1"/>
          <dgm:bulletEnabled val="1"/>
        </dgm:presLayoutVars>
      </dgm:prSet>
      <dgm:spPr/>
    </dgm:pt>
    <dgm:pt modelId="{454AB62C-46EB-4572-A9B1-CD268F0BC9E9}" type="pres">
      <dgm:prSet presAssocID="{94C99F30-421A-4F7D-BC23-46B535086055}" presName="descendantText" presStyleLbl="alignAccFollowNode1" presStyleIdx="1" presStyleCnt="2" custScaleX="82001">
        <dgm:presLayoutVars>
          <dgm:bulletEnabled val="1"/>
        </dgm:presLayoutVars>
      </dgm:prSet>
      <dgm:spPr/>
    </dgm:pt>
  </dgm:ptLst>
  <dgm:cxnLst>
    <dgm:cxn modelId="{0DEC4B1A-F6AE-4035-B5F0-60997DE0F35B}" srcId="{DEAF13F6-C568-400A-B332-7B1A40CD2034}" destId="{1E8CBDD0-9555-4BA2-99A6-98BB077B24DA}" srcOrd="3" destOrd="0" parTransId="{313F3A04-1FC9-491C-9852-A4F5F8534497}" sibTransId="{708378B9-40F2-4D57-948E-BAD2DE3AD236}"/>
    <dgm:cxn modelId="{48B5E226-0B73-41A8-84F6-2B9866A58A76}" srcId="{94C99F30-421A-4F7D-BC23-46B535086055}" destId="{3857D31F-FB7A-442D-9CBC-B10EF7B464BD}" srcOrd="1" destOrd="0" parTransId="{7B45F62E-1B34-4CA3-A167-0F80FE9680EA}" sibTransId="{F10CA342-C348-446C-80E5-9C6DCCA29944}"/>
    <dgm:cxn modelId="{4ECD2932-47EF-48F0-9439-DC166C4CC9FF}" srcId="{DEAF13F6-C568-400A-B332-7B1A40CD2034}" destId="{6416D2D5-A7D1-4899-8B1F-C9BD78E5F761}" srcOrd="2" destOrd="0" parTransId="{5F431033-8609-485F-AE6E-4028BB4D1CBA}" sibTransId="{B136AE66-0CD5-4FA2-95F6-B3C6D8539283}"/>
    <dgm:cxn modelId="{6FF06560-78AF-4B4E-845E-6D64F4CEDA50}" srcId="{5AA9B41D-CAF9-4225-91C0-66DC2C739681}" destId="{1260B78D-E3E4-413C-ACB5-2652921B9113}" srcOrd="0" destOrd="0" parTransId="{F465561A-D5EB-41D6-A74F-B5BF3899B334}" sibTransId="{F4BDF6AE-3572-465B-BBF8-04D6C2D47CEA}"/>
    <dgm:cxn modelId="{6D73D641-704B-41F1-9440-C8B3CD1A436B}" type="presOf" srcId="{9E349434-B32B-4F7B-A651-6F8D3F5AA534}" destId="{4CC7A477-7176-417D-8255-403BA60B6A06}" srcOrd="0" destOrd="1" presId="urn:microsoft.com/office/officeart/2005/8/layout/vList5"/>
    <dgm:cxn modelId="{E7EC226B-C75A-4A71-A2EC-1454A852EEBF}" srcId="{94C99F30-421A-4F7D-BC23-46B535086055}" destId="{D864EC27-6CE4-46BD-885F-6675A19491A5}" srcOrd="0" destOrd="0" parTransId="{63BFE9FF-D134-4F8E-AE20-0E64054E1B78}" sibTransId="{9D0843BE-1767-45BE-8B3A-664E7DF0DB95}"/>
    <dgm:cxn modelId="{E866AB6D-F93E-4CA1-B6CF-01239C463BF7}" type="presOf" srcId="{5AA9B41D-CAF9-4225-91C0-66DC2C739681}" destId="{C8533C3A-D026-4D20-BBDD-8D2579FEF1FD}" srcOrd="0" destOrd="0" presId="urn:microsoft.com/office/officeart/2005/8/layout/vList5"/>
    <dgm:cxn modelId="{F6ECFE4E-CF1E-4196-BB01-8A40054E135A}" srcId="{DEAF13F6-C568-400A-B332-7B1A40CD2034}" destId="{CFA5B3BA-7D38-4F73-BFBC-7B1658058FF7}" srcOrd="0" destOrd="0" parTransId="{7B7239FC-72B4-4387-9C41-D0063B3274C9}" sibTransId="{7F4AA846-8357-4888-804F-AA08764F871B}"/>
    <dgm:cxn modelId="{14517E4F-C946-48A2-92D4-F129F6101C06}" srcId="{5AA9B41D-CAF9-4225-91C0-66DC2C739681}" destId="{DEAF13F6-C568-400A-B332-7B1A40CD2034}" srcOrd="1" destOrd="0" parTransId="{27943F14-4A30-44F4-B04F-F0C1E36E6170}" sibTransId="{46683417-2D39-4C3B-9D13-C021795C93DB}"/>
    <dgm:cxn modelId="{5042A375-1FB1-4E82-88A4-128C36B8B8F0}" type="presOf" srcId="{D864EC27-6CE4-46BD-885F-6675A19491A5}" destId="{454AB62C-46EB-4572-A9B1-CD268F0BC9E9}" srcOrd="0" destOrd="0" presId="urn:microsoft.com/office/officeart/2005/8/layout/vList5"/>
    <dgm:cxn modelId="{68A81A78-C353-4110-ACEF-921495A43422}" type="presOf" srcId="{1E8CBDD0-9555-4BA2-99A6-98BB077B24DA}" destId="{4CC7A477-7176-417D-8255-403BA60B6A06}" srcOrd="0" destOrd="3" presId="urn:microsoft.com/office/officeart/2005/8/layout/vList5"/>
    <dgm:cxn modelId="{71D3F18B-ADCE-4B63-B957-F7426B70D073}" type="presOf" srcId="{4EE80ECC-9A7E-40E8-900E-FDEAAAD3411B}" destId="{97152896-6B38-43B7-992C-47B70B1BB81A}" srcOrd="0" destOrd="0" presId="urn:microsoft.com/office/officeart/2005/8/layout/vList5"/>
    <dgm:cxn modelId="{09AD70A4-64D6-49DA-A174-DCE3B520FA62}" type="presOf" srcId="{DEAF13F6-C568-400A-B332-7B1A40CD2034}" destId="{D832B1EE-1A4C-43DA-A2D7-85815E14DC00}" srcOrd="0" destOrd="0" presId="urn:microsoft.com/office/officeart/2005/8/layout/vList5"/>
    <dgm:cxn modelId="{144752A6-0013-4D45-87C1-DB887424B474}" type="presOf" srcId="{3857D31F-FB7A-442D-9CBC-B10EF7B464BD}" destId="{454AB62C-46EB-4572-A9B1-CD268F0BC9E9}" srcOrd="0" destOrd="1" presId="urn:microsoft.com/office/officeart/2005/8/layout/vList5"/>
    <dgm:cxn modelId="{51AF87C0-A363-4171-A304-F5FA581C3BD3}" srcId="{DEAF13F6-C568-400A-B332-7B1A40CD2034}" destId="{9E349434-B32B-4F7B-A651-6F8D3F5AA534}" srcOrd="1" destOrd="0" parTransId="{A9EC8D31-E627-4778-B281-F20D0B5E584C}" sibTransId="{64296479-AA7F-4326-8FB8-40AD6893EEEB}"/>
    <dgm:cxn modelId="{EAFFE7CC-FF21-4217-8C5E-DA334A177BCB}" type="presOf" srcId="{CFA5B3BA-7D38-4F73-BFBC-7B1658058FF7}" destId="{4CC7A477-7176-417D-8255-403BA60B6A06}" srcOrd="0" destOrd="0" presId="urn:microsoft.com/office/officeart/2005/8/layout/vList5"/>
    <dgm:cxn modelId="{F041EED1-C5A6-47CB-86CB-7259ADD77CDA}" type="presOf" srcId="{94C99F30-421A-4F7D-BC23-46B535086055}" destId="{4DDDFB44-03CF-4DD1-96DA-2CA0395E5BC8}" srcOrd="0" destOrd="0" presId="urn:microsoft.com/office/officeart/2005/8/layout/vList5"/>
    <dgm:cxn modelId="{4926CDD4-183C-4956-999F-65D9EAC3F610}" srcId="{5AA9B41D-CAF9-4225-91C0-66DC2C739681}" destId="{4EE80ECC-9A7E-40E8-900E-FDEAAAD3411B}" srcOrd="3" destOrd="0" parTransId="{C2050D4F-AC55-40B2-A290-64ACBD83EA69}" sibTransId="{9239DD2F-6EF1-4269-B11C-D3F1068B35C1}"/>
    <dgm:cxn modelId="{ED91BFD8-36D0-43BD-8454-9FA659CE7EC8}" type="presOf" srcId="{1260B78D-E3E4-413C-ACB5-2652921B9113}" destId="{B2DD65E2-3DC6-4F29-B754-64B98733CCCB}" srcOrd="0" destOrd="0" presId="urn:microsoft.com/office/officeart/2005/8/layout/vList5"/>
    <dgm:cxn modelId="{A0E005E4-3B5C-4D1E-8200-26C89B62FF6C}" type="presOf" srcId="{42E3E42A-16CE-4767-9BD3-9F6791DA4B0D}" destId="{E0705F2D-79A4-4A4D-8ED1-1D365ECBCD8F}" srcOrd="0" destOrd="0" presId="urn:microsoft.com/office/officeart/2005/8/layout/vList5"/>
    <dgm:cxn modelId="{20BF82EF-9727-4ED9-AA6D-D6095AA152F5}" type="presOf" srcId="{6416D2D5-A7D1-4899-8B1F-C9BD78E5F761}" destId="{4CC7A477-7176-417D-8255-403BA60B6A06}" srcOrd="0" destOrd="2" presId="urn:microsoft.com/office/officeart/2005/8/layout/vList5"/>
    <dgm:cxn modelId="{C9CF61F4-5268-4560-975C-F941200572C6}" srcId="{5AA9B41D-CAF9-4225-91C0-66DC2C739681}" destId="{94C99F30-421A-4F7D-BC23-46B535086055}" srcOrd="4" destOrd="0" parTransId="{42F2E0F3-7654-47AA-861D-2C376E82C72C}" sibTransId="{E354D0FE-6498-42B2-AF8A-50E8E5D4517C}"/>
    <dgm:cxn modelId="{1C6F4DF8-B2C6-4539-8DBF-6F7AB9DFE64D}" srcId="{5AA9B41D-CAF9-4225-91C0-66DC2C739681}" destId="{42E3E42A-16CE-4767-9BD3-9F6791DA4B0D}" srcOrd="2" destOrd="0" parTransId="{28366517-3F1B-4AD0-9DC4-31C95283E9DA}" sibTransId="{BB7029BA-D8C2-4431-B9C3-563CCA940C14}"/>
    <dgm:cxn modelId="{00F0A2F0-C32A-4BC3-B137-0F9FBD860FC4}" type="presParOf" srcId="{C8533C3A-D026-4D20-BBDD-8D2579FEF1FD}" destId="{86D8E927-6B2B-4848-868A-942A134322BB}" srcOrd="0" destOrd="0" presId="urn:microsoft.com/office/officeart/2005/8/layout/vList5"/>
    <dgm:cxn modelId="{7262CAC8-A37E-4245-82B3-CBAEF93F6436}" type="presParOf" srcId="{86D8E927-6B2B-4848-868A-942A134322BB}" destId="{B2DD65E2-3DC6-4F29-B754-64B98733CCCB}" srcOrd="0" destOrd="0" presId="urn:microsoft.com/office/officeart/2005/8/layout/vList5"/>
    <dgm:cxn modelId="{C49195E0-280B-4BB2-B13C-DEB77334C1D0}" type="presParOf" srcId="{C8533C3A-D026-4D20-BBDD-8D2579FEF1FD}" destId="{C3FFFF99-CF63-4FA4-9D17-B0E73F030C42}" srcOrd="1" destOrd="0" presId="urn:microsoft.com/office/officeart/2005/8/layout/vList5"/>
    <dgm:cxn modelId="{D17B651B-F5F6-40DC-BCDD-2543CF47F53C}" type="presParOf" srcId="{C8533C3A-D026-4D20-BBDD-8D2579FEF1FD}" destId="{D7931B96-4E96-449B-A5C5-D3D8EEB50E30}" srcOrd="2" destOrd="0" presId="urn:microsoft.com/office/officeart/2005/8/layout/vList5"/>
    <dgm:cxn modelId="{C3D8659B-8760-43B6-8F21-CC6D8E5E65B5}" type="presParOf" srcId="{D7931B96-4E96-449B-A5C5-D3D8EEB50E30}" destId="{D832B1EE-1A4C-43DA-A2D7-85815E14DC00}" srcOrd="0" destOrd="0" presId="urn:microsoft.com/office/officeart/2005/8/layout/vList5"/>
    <dgm:cxn modelId="{B0633A47-0DA0-4C89-BF31-F13074F8CCD0}" type="presParOf" srcId="{D7931B96-4E96-449B-A5C5-D3D8EEB50E30}" destId="{4CC7A477-7176-417D-8255-403BA60B6A06}" srcOrd="1" destOrd="0" presId="urn:microsoft.com/office/officeart/2005/8/layout/vList5"/>
    <dgm:cxn modelId="{308017C3-B6AA-442A-9DC9-9B78FC07683F}" type="presParOf" srcId="{C8533C3A-D026-4D20-BBDD-8D2579FEF1FD}" destId="{E41E6E33-5D77-4956-9361-09F332151878}" srcOrd="3" destOrd="0" presId="urn:microsoft.com/office/officeart/2005/8/layout/vList5"/>
    <dgm:cxn modelId="{A0658463-43B6-42F0-A6FF-83BD09027759}" type="presParOf" srcId="{C8533C3A-D026-4D20-BBDD-8D2579FEF1FD}" destId="{6D5B3DBA-50E6-4D58-944B-A615820D7D1B}" srcOrd="4" destOrd="0" presId="urn:microsoft.com/office/officeart/2005/8/layout/vList5"/>
    <dgm:cxn modelId="{297A4264-CC2C-461C-82F2-156ABEF26C23}" type="presParOf" srcId="{6D5B3DBA-50E6-4D58-944B-A615820D7D1B}" destId="{E0705F2D-79A4-4A4D-8ED1-1D365ECBCD8F}" srcOrd="0" destOrd="0" presId="urn:microsoft.com/office/officeart/2005/8/layout/vList5"/>
    <dgm:cxn modelId="{47E9B0A9-9263-4E77-A052-D5C1E81F7470}" type="presParOf" srcId="{C8533C3A-D026-4D20-BBDD-8D2579FEF1FD}" destId="{54F676E0-1E73-43C8-8DC6-630BA0BD514E}" srcOrd="5" destOrd="0" presId="urn:microsoft.com/office/officeart/2005/8/layout/vList5"/>
    <dgm:cxn modelId="{14D2BC43-F3F8-4706-9CF2-3D6B09C325ED}" type="presParOf" srcId="{C8533C3A-D026-4D20-BBDD-8D2579FEF1FD}" destId="{9ABFE5BE-C32D-48F4-8110-94B3D4123F79}" srcOrd="6" destOrd="0" presId="urn:microsoft.com/office/officeart/2005/8/layout/vList5"/>
    <dgm:cxn modelId="{6346C31A-8DAF-47F5-B23A-D44AF491B445}" type="presParOf" srcId="{9ABFE5BE-C32D-48F4-8110-94B3D4123F79}" destId="{97152896-6B38-43B7-992C-47B70B1BB81A}" srcOrd="0" destOrd="0" presId="urn:microsoft.com/office/officeart/2005/8/layout/vList5"/>
    <dgm:cxn modelId="{3476C0E1-8CF9-4AFC-83CE-741B51070CCA}" type="presParOf" srcId="{C8533C3A-D026-4D20-BBDD-8D2579FEF1FD}" destId="{D14DC226-9BDA-451B-A5B2-F9E4FDDCC366}" srcOrd="7" destOrd="0" presId="urn:microsoft.com/office/officeart/2005/8/layout/vList5"/>
    <dgm:cxn modelId="{99B48CF3-A9AE-4485-A366-40688CB6FDF6}" type="presParOf" srcId="{C8533C3A-D026-4D20-BBDD-8D2579FEF1FD}" destId="{914229CE-18CB-4544-A6AE-BF55BE778061}" srcOrd="8" destOrd="0" presId="urn:microsoft.com/office/officeart/2005/8/layout/vList5"/>
    <dgm:cxn modelId="{A17E4F8E-F940-42C4-864E-57CDEC7054ED}" type="presParOf" srcId="{914229CE-18CB-4544-A6AE-BF55BE778061}" destId="{4DDDFB44-03CF-4DD1-96DA-2CA0395E5BC8}" srcOrd="0" destOrd="0" presId="urn:microsoft.com/office/officeart/2005/8/layout/vList5"/>
    <dgm:cxn modelId="{DEF77BB7-3387-46CE-ACD1-EC979352C04E}" type="presParOf" srcId="{914229CE-18CB-4544-A6AE-BF55BE778061}" destId="{454AB62C-46EB-4572-A9B1-CD268F0BC9E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E5C8991-5C39-496C-9829-61131C62CBA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38CEEE7F-C0E4-45FE-82E1-DEE7A2C91EA8}">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Great for One-Site Operations</a:t>
          </a:r>
        </a:p>
      </dgm:t>
    </dgm:pt>
    <dgm:pt modelId="{C28865B8-49F5-471E-BFB6-BFB17BC66B0D}" type="parTrans" cxnId="{40CF2733-85B1-4DAB-91D1-71BFC654F956}">
      <dgm:prSet/>
      <dgm:spPr/>
      <dgm:t>
        <a:bodyPr/>
        <a:lstStyle/>
        <a:p>
          <a:endParaRPr lang="en-US"/>
        </a:p>
      </dgm:t>
    </dgm:pt>
    <dgm:pt modelId="{5A4D3C09-5B98-43A8-A08F-CB5EDB6CEAF7}" type="sibTrans" cxnId="{40CF2733-85B1-4DAB-91D1-71BFC654F956}">
      <dgm:prSet/>
      <dgm:spPr/>
      <dgm:t>
        <a:bodyPr/>
        <a:lstStyle/>
        <a:p>
          <a:endParaRPr lang="en-US"/>
        </a:p>
      </dgm:t>
    </dgm:pt>
    <dgm:pt modelId="{0E6BD64E-6416-4F04-B108-CEB72E16537F}">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Customized to Fit Your Needs</a:t>
          </a:r>
        </a:p>
      </dgm:t>
    </dgm:pt>
    <dgm:pt modelId="{21C7484F-C518-4BF0-BE2F-BDCC48ECF012}" type="parTrans" cxnId="{5E162DC5-08AD-4616-94CC-E7560D4066D5}">
      <dgm:prSet/>
      <dgm:spPr/>
      <dgm:t>
        <a:bodyPr/>
        <a:lstStyle/>
        <a:p>
          <a:endParaRPr lang="en-US"/>
        </a:p>
      </dgm:t>
    </dgm:pt>
    <dgm:pt modelId="{E5962D7C-D596-4A6E-A4CC-3A387BBAF8FC}" type="sibTrans" cxnId="{5E162DC5-08AD-4616-94CC-E7560D4066D5}">
      <dgm:prSet/>
      <dgm:spPr/>
      <dgm:t>
        <a:bodyPr/>
        <a:lstStyle/>
        <a:p>
          <a:endParaRPr lang="en-US"/>
        </a:p>
      </dgm:t>
    </dgm:pt>
    <dgm:pt modelId="{0CD9872E-0348-4543-AFB1-C742F7CC0135}">
      <dgm:prSet>
        <dgm:style>
          <a:lnRef idx="1">
            <a:schemeClr val="accent4"/>
          </a:lnRef>
          <a:fillRef idx="2">
            <a:schemeClr val="accent4"/>
          </a:fillRef>
          <a:effectRef idx="1">
            <a:schemeClr val="accent4"/>
          </a:effectRef>
          <a:fontRef idx="minor">
            <a:schemeClr val="dk1"/>
          </a:fontRef>
        </dgm:style>
      </dgm:prSet>
      <dgm:spPr/>
      <dgm:t>
        <a:bodyPr/>
        <a:lstStyle/>
        <a:p>
          <a:pPr rtl="0"/>
          <a:r>
            <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Self Contained or Line Power</a:t>
          </a:r>
        </a:p>
      </dgm:t>
    </dgm:pt>
    <dgm:pt modelId="{8D535316-0C54-4F65-AED4-352BD8BA8303}" type="parTrans" cxnId="{F163B86B-D6DB-4ABB-AEA2-5B6B90C10F26}">
      <dgm:prSet/>
      <dgm:spPr/>
      <dgm:t>
        <a:bodyPr/>
        <a:lstStyle/>
        <a:p>
          <a:endParaRPr lang="en-US"/>
        </a:p>
      </dgm:t>
    </dgm:pt>
    <dgm:pt modelId="{B6D631F6-D62E-4310-B8D4-DCD4EE6AD133}" type="sibTrans" cxnId="{F163B86B-D6DB-4ABB-AEA2-5B6B90C10F26}">
      <dgm:prSet/>
      <dgm:spPr/>
      <dgm:t>
        <a:bodyPr/>
        <a:lstStyle/>
        <a:p>
          <a:endParaRPr lang="en-US"/>
        </a:p>
      </dgm:t>
    </dgm:pt>
    <dgm:pt modelId="{BE5842A2-DD7E-4D35-AA75-D0D2F6A167F4}">
      <dgm:prSet>
        <dgm:style>
          <a:lnRef idx="1">
            <a:schemeClr val="accent4"/>
          </a:lnRef>
          <a:fillRef idx="2">
            <a:schemeClr val="accent4"/>
          </a:fillRef>
          <a:effectRef idx="1">
            <a:schemeClr val="accent4"/>
          </a:effectRef>
          <a:fontRef idx="minor">
            <a:schemeClr val="dk1"/>
          </a:fontRef>
        </dgm:style>
      </dgm:prSet>
      <dgm:spPr/>
      <dgm:t>
        <a:bodyPr/>
        <a:lstStyle/>
        <a:p>
          <a:pPr rtl="0"/>
          <a:r>
            <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Various Tonnage and Feed Size Configurations</a:t>
          </a:r>
        </a:p>
      </dgm:t>
    </dgm:pt>
    <dgm:pt modelId="{1060A542-3106-458F-92F1-EEA7C8798FCC}" type="parTrans" cxnId="{CB31C57F-EA83-4179-A1F6-757FC33AEAF1}">
      <dgm:prSet/>
      <dgm:spPr/>
      <dgm:t>
        <a:bodyPr/>
        <a:lstStyle/>
        <a:p>
          <a:endParaRPr lang="en-US"/>
        </a:p>
      </dgm:t>
    </dgm:pt>
    <dgm:pt modelId="{C874D96E-8E49-4FB2-AC97-D223BD76D212}" type="sibTrans" cxnId="{CB31C57F-EA83-4179-A1F6-757FC33AEAF1}">
      <dgm:prSet/>
      <dgm:spPr/>
      <dgm:t>
        <a:bodyPr/>
        <a:lstStyle/>
        <a:p>
          <a:endParaRPr lang="en-US"/>
        </a:p>
      </dgm:t>
    </dgm:pt>
    <dgm:pt modelId="{0EA90A48-4170-43D8-80E5-CA6B904E78C7}">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On-demand Sizing</a:t>
          </a:r>
        </a:p>
      </dgm:t>
    </dgm:pt>
    <dgm:pt modelId="{4D5EEC6A-7443-45CA-920E-2B3E22A49083}" type="parTrans" cxnId="{4855D61C-9F46-4A73-A101-80673101D156}">
      <dgm:prSet/>
      <dgm:spPr/>
      <dgm:t>
        <a:bodyPr/>
        <a:lstStyle/>
        <a:p>
          <a:endParaRPr lang="en-US"/>
        </a:p>
      </dgm:t>
    </dgm:pt>
    <dgm:pt modelId="{69FF0546-BA66-40C7-ACC6-A0D52B8CBE0A}" type="sibTrans" cxnId="{4855D61C-9F46-4A73-A101-80673101D156}">
      <dgm:prSet/>
      <dgm:spPr/>
      <dgm:t>
        <a:bodyPr/>
        <a:lstStyle/>
        <a:p>
          <a:endParaRPr lang="en-US"/>
        </a:p>
      </dgm:t>
    </dgm:pt>
    <dgm:pt modelId="{F76512D7-3CBF-472C-B9C5-212100582ACB}">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Easy Access and Serviceability</a:t>
          </a:r>
        </a:p>
      </dgm:t>
    </dgm:pt>
    <dgm:pt modelId="{1C93C6ED-FB91-49B6-A312-97C0A9E934B0}" type="parTrans" cxnId="{613C989B-94C2-4EA6-8DD6-301B8F12F61D}">
      <dgm:prSet/>
      <dgm:spPr/>
      <dgm:t>
        <a:bodyPr/>
        <a:lstStyle/>
        <a:p>
          <a:endParaRPr lang="en-US"/>
        </a:p>
      </dgm:t>
    </dgm:pt>
    <dgm:pt modelId="{F03D57BD-A974-4AF9-A678-93864F806B6F}" type="sibTrans" cxnId="{613C989B-94C2-4EA6-8DD6-301B8F12F61D}">
      <dgm:prSet/>
      <dgm:spPr/>
      <dgm:t>
        <a:bodyPr/>
        <a:lstStyle/>
        <a:p>
          <a:endParaRPr lang="en-US"/>
        </a:p>
      </dgm:t>
    </dgm:pt>
    <dgm:pt modelId="{63F73EE5-A2DE-4589-81C4-E5C9CE6512F6}" type="pres">
      <dgm:prSet presAssocID="{8E5C8991-5C39-496C-9829-61131C62CBA8}" presName="Name0" presStyleCnt="0">
        <dgm:presLayoutVars>
          <dgm:dir/>
          <dgm:animLvl val="lvl"/>
          <dgm:resizeHandles val="exact"/>
        </dgm:presLayoutVars>
      </dgm:prSet>
      <dgm:spPr/>
    </dgm:pt>
    <dgm:pt modelId="{37B8207E-897C-4D3D-934D-4D70507203C0}" type="pres">
      <dgm:prSet presAssocID="{38CEEE7F-C0E4-45FE-82E1-DEE7A2C91EA8}" presName="linNode" presStyleCnt="0"/>
      <dgm:spPr/>
    </dgm:pt>
    <dgm:pt modelId="{08D5B8A4-43E0-49C2-A125-FA6193A14323}" type="pres">
      <dgm:prSet presAssocID="{38CEEE7F-C0E4-45FE-82E1-DEE7A2C91EA8}" presName="parentText" presStyleLbl="node1" presStyleIdx="0" presStyleCnt="4" custScaleX="261111">
        <dgm:presLayoutVars>
          <dgm:chMax val="1"/>
          <dgm:bulletEnabled val="1"/>
        </dgm:presLayoutVars>
      </dgm:prSet>
      <dgm:spPr/>
    </dgm:pt>
    <dgm:pt modelId="{D5B1707D-48D7-4D55-80AF-98326C76C068}" type="pres">
      <dgm:prSet presAssocID="{5A4D3C09-5B98-43A8-A08F-CB5EDB6CEAF7}" presName="sp" presStyleCnt="0"/>
      <dgm:spPr/>
    </dgm:pt>
    <dgm:pt modelId="{21F7CB5E-D3FC-48E7-A94B-7EBC97FEEC25}" type="pres">
      <dgm:prSet presAssocID="{0E6BD64E-6416-4F04-B108-CEB72E16537F}" presName="linNode" presStyleCnt="0"/>
      <dgm:spPr/>
    </dgm:pt>
    <dgm:pt modelId="{73E94C4A-2765-430D-AD84-E90432B7DAA3}" type="pres">
      <dgm:prSet presAssocID="{0E6BD64E-6416-4F04-B108-CEB72E16537F}" presName="parentText" presStyleLbl="node1" presStyleIdx="1" presStyleCnt="4">
        <dgm:presLayoutVars>
          <dgm:chMax val="1"/>
          <dgm:bulletEnabled val="1"/>
        </dgm:presLayoutVars>
      </dgm:prSet>
      <dgm:spPr/>
    </dgm:pt>
    <dgm:pt modelId="{EE93BBD8-8D9F-4EE2-9D24-A434F4BBF738}" type="pres">
      <dgm:prSet presAssocID="{0E6BD64E-6416-4F04-B108-CEB72E16537F}" presName="descendantText" presStyleLbl="alignAccFollowNode1" presStyleIdx="0" presStyleCnt="1" custScaleX="81771">
        <dgm:presLayoutVars>
          <dgm:bulletEnabled val="1"/>
        </dgm:presLayoutVars>
      </dgm:prSet>
      <dgm:spPr/>
    </dgm:pt>
    <dgm:pt modelId="{A52C6063-3FA3-4AAA-80B2-6E7386719E59}" type="pres">
      <dgm:prSet presAssocID="{E5962D7C-D596-4A6E-A4CC-3A387BBAF8FC}" presName="sp" presStyleCnt="0"/>
      <dgm:spPr/>
    </dgm:pt>
    <dgm:pt modelId="{64D3CDCC-449A-4195-B98A-7729853C2EB8}" type="pres">
      <dgm:prSet presAssocID="{0EA90A48-4170-43D8-80E5-CA6B904E78C7}" presName="linNode" presStyleCnt="0"/>
      <dgm:spPr/>
    </dgm:pt>
    <dgm:pt modelId="{0AC75820-54D6-4058-A2F5-BE84A92FEDCB}" type="pres">
      <dgm:prSet presAssocID="{0EA90A48-4170-43D8-80E5-CA6B904E78C7}" presName="parentText" presStyleLbl="node1" presStyleIdx="2" presStyleCnt="4" custScaleX="261111">
        <dgm:presLayoutVars>
          <dgm:chMax val="1"/>
          <dgm:bulletEnabled val="1"/>
        </dgm:presLayoutVars>
      </dgm:prSet>
      <dgm:spPr/>
    </dgm:pt>
    <dgm:pt modelId="{9F01AA89-E8D8-4564-A8C2-1B85947667C5}" type="pres">
      <dgm:prSet presAssocID="{69FF0546-BA66-40C7-ACC6-A0D52B8CBE0A}" presName="sp" presStyleCnt="0"/>
      <dgm:spPr/>
    </dgm:pt>
    <dgm:pt modelId="{871F9648-C3B8-4AA3-AF14-B4DDBB51CE61}" type="pres">
      <dgm:prSet presAssocID="{F76512D7-3CBF-472C-B9C5-212100582ACB}" presName="linNode" presStyleCnt="0"/>
      <dgm:spPr/>
    </dgm:pt>
    <dgm:pt modelId="{F0A2F6AE-80E2-4A1E-9314-B78DE9A2C68B}" type="pres">
      <dgm:prSet presAssocID="{F76512D7-3CBF-472C-B9C5-212100582ACB}" presName="parentText" presStyleLbl="node1" presStyleIdx="3" presStyleCnt="4" custScaleX="261111">
        <dgm:presLayoutVars>
          <dgm:chMax val="1"/>
          <dgm:bulletEnabled val="1"/>
        </dgm:presLayoutVars>
      </dgm:prSet>
      <dgm:spPr/>
    </dgm:pt>
  </dgm:ptLst>
  <dgm:cxnLst>
    <dgm:cxn modelId="{AE0C5500-BC28-48A0-8E83-AD4F8A267CA6}" type="presOf" srcId="{38CEEE7F-C0E4-45FE-82E1-DEE7A2C91EA8}" destId="{08D5B8A4-43E0-49C2-A125-FA6193A14323}" srcOrd="0" destOrd="0" presId="urn:microsoft.com/office/officeart/2005/8/layout/vList5"/>
    <dgm:cxn modelId="{4855D61C-9F46-4A73-A101-80673101D156}" srcId="{8E5C8991-5C39-496C-9829-61131C62CBA8}" destId="{0EA90A48-4170-43D8-80E5-CA6B904E78C7}" srcOrd="2" destOrd="0" parTransId="{4D5EEC6A-7443-45CA-920E-2B3E22A49083}" sibTransId="{69FF0546-BA66-40C7-ACC6-A0D52B8CBE0A}"/>
    <dgm:cxn modelId="{8B75852A-553A-4BC5-99C7-16B9254A1B7F}" type="presOf" srcId="{0EA90A48-4170-43D8-80E5-CA6B904E78C7}" destId="{0AC75820-54D6-4058-A2F5-BE84A92FEDCB}" srcOrd="0" destOrd="0" presId="urn:microsoft.com/office/officeart/2005/8/layout/vList5"/>
    <dgm:cxn modelId="{40CF2733-85B1-4DAB-91D1-71BFC654F956}" srcId="{8E5C8991-5C39-496C-9829-61131C62CBA8}" destId="{38CEEE7F-C0E4-45FE-82E1-DEE7A2C91EA8}" srcOrd="0" destOrd="0" parTransId="{C28865B8-49F5-471E-BFB6-BFB17BC66B0D}" sibTransId="{5A4D3C09-5B98-43A8-A08F-CB5EDB6CEAF7}"/>
    <dgm:cxn modelId="{F163B86B-D6DB-4ABB-AEA2-5B6B90C10F26}" srcId="{0E6BD64E-6416-4F04-B108-CEB72E16537F}" destId="{0CD9872E-0348-4543-AFB1-C742F7CC0135}" srcOrd="0" destOrd="0" parTransId="{8D535316-0C54-4F65-AED4-352BD8BA8303}" sibTransId="{B6D631F6-D62E-4310-B8D4-DCD4EE6AD133}"/>
    <dgm:cxn modelId="{9780C173-9930-4530-8630-43C5EA741551}" type="presOf" srcId="{0CD9872E-0348-4543-AFB1-C742F7CC0135}" destId="{EE93BBD8-8D9F-4EE2-9D24-A434F4BBF738}" srcOrd="0" destOrd="0" presId="urn:microsoft.com/office/officeart/2005/8/layout/vList5"/>
    <dgm:cxn modelId="{CB31C57F-EA83-4179-A1F6-757FC33AEAF1}" srcId="{0E6BD64E-6416-4F04-B108-CEB72E16537F}" destId="{BE5842A2-DD7E-4D35-AA75-D0D2F6A167F4}" srcOrd="1" destOrd="0" parTransId="{1060A542-3106-458F-92F1-EEA7C8798FCC}" sibTransId="{C874D96E-8E49-4FB2-AC97-D223BD76D212}"/>
    <dgm:cxn modelId="{D7740B92-11DE-42A1-8FD0-3F2410CBA55C}" type="presOf" srcId="{0E6BD64E-6416-4F04-B108-CEB72E16537F}" destId="{73E94C4A-2765-430D-AD84-E90432B7DAA3}" srcOrd="0" destOrd="0" presId="urn:microsoft.com/office/officeart/2005/8/layout/vList5"/>
    <dgm:cxn modelId="{613C989B-94C2-4EA6-8DD6-301B8F12F61D}" srcId="{8E5C8991-5C39-496C-9829-61131C62CBA8}" destId="{F76512D7-3CBF-472C-B9C5-212100582ACB}" srcOrd="3" destOrd="0" parTransId="{1C93C6ED-FB91-49B6-A312-97C0A9E934B0}" sibTransId="{F03D57BD-A974-4AF9-A678-93864F806B6F}"/>
    <dgm:cxn modelId="{5E162DC5-08AD-4616-94CC-E7560D4066D5}" srcId="{8E5C8991-5C39-496C-9829-61131C62CBA8}" destId="{0E6BD64E-6416-4F04-B108-CEB72E16537F}" srcOrd="1" destOrd="0" parTransId="{21C7484F-C518-4BF0-BE2F-BDCC48ECF012}" sibTransId="{E5962D7C-D596-4A6E-A4CC-3A387BBAF8FC}"/>
    <dgm:cxn modelId="{ECB7C6CF-E8DF-439A-98AA-BF96F7D9259E}" type="presOf" srcId="{F76512D7-3CBF-472C-B9C5-212100582ACB}" destId="{F0A2F6AE-80E2-4A1E-9314-B78DE9A2C68B}" srcOrd="0" destOrd="0" presId="urn:microsoft.com/office/officeart/2005/8/layout/vList5"/>
    <dgm:cxn modelId="{32B5B7E2-A454-43E9-A486-AF77CD6FD417}" type="presOf" srcId="{8E5C8991-5C39-496C-9829-61131C62CBA8}" destId="{63F73EE5-A2DE-4589-81C4-E5C9CE6512F6}" srcOrd="0" destOrd="0" presId="urn:microsoft.com/office/officeart/2005/8/layout/vList5"/>
    <dgm:cxn modelId="{CF218CF0-10B1-4FC4-88A5-6654E43BC3AA}" type="presOf" srcId="{BE5842A2-DD7E-4D35-AA75-D0D2F6A167F4}" destId="{EE93BBD8-8D9F-4EE2-9D24-A434F4BBF738}" srcOrd="0" destOrd="1" presId="urn:microsoft.com/office/officeart/2005/8/layout/vList5"/>
    <dgm:cxn modelId="{43415665-F408-45F8-B131-DCD240EA0767}" type="presParOf" srcId="{63F73EE5-A2DE-4589-81C4-E5C9CE6512F6}" destId="{37B8207E-897C-4D3D-934D-4D70507203C0}" srcOrd="0" destOrd="0" presId="urn:microsoft.com/office/officeart/2005/8/layout/vList5"/>
    <dgm:cxn modelId="{3B0621B0-8413-4527-B048-A1D35E474B72}" type="presParOf" srcId="{37B8207E-897C-4D3D-934D-4D70507203C0}" destId="{08D5B8A4-43E0-49C2-A125-FA6193A14323}" srcOrd="0" destOrd="0" presId="urn:microsoft.com/office/officeart/2005/8/layout/vList5"/>
    <dgm:cxn modelId="{EC7C2536-4992-4D40-9DEA-1829B60458FD}" type="presParOf" srcId="{63F73EE5-A2DE-4589-81C4-E5C9CE6512F6}" destId="{D5B1707D-48D7-4D55-80AF-98326C76C068}" srcOrd="1" destOrd="0" presId="urn:microsoft.com/office/officeart/2005/8/layout/vList5"/>
    <dgm:cxn modelId="{37D3E565-B4B8-4734-AACD-B486D830004C}" type="presParOf" srcId="{63F73EE5-A2DE-4589-81C4-E5C9CE6512F6}" destId="{21F7CB5E-D3FC-48E7-A94B-7EBC97FEEC25}" srcOrd="2" destOrd="0" presId="urn:microsoft.com/office/officeart/2005/8/layout/vList5"/>
    <dgm:cxn modelId="{8A9E6A15-1BB8-440E-AF7F-318AECC9686F}" type="presParOf" srcId="{21F7CB5E-D3FC-48E7-A94B-7EBC97FEEC25}" destId="{73E94C4A-2765-430D-AD84-E90432B7DAA3}" srcOrd="0" destOrd="0" presId="urn:microsoft.com/office/officeart/2005/8/layout/vList5"/>
    <dgm:cxn modelId="{A06B703D-F60A-4156-894C-2AD8478BCD44}" type="presParOf" srcId="{21F7CB5E-D3FC-48E7-A94B-7EBC97FEEC25}" destId="{EE93BBD8-8D9F-4EE2-9D24-A434F4BBF738}" srcOrd="1" destOrd="0" presId="urn:microsoft.com/office/officeart/2005/8/layout/vList5"/>
    <dgm:cxn modelId="{0C9942C0-B389-48A3-B872-05F311E9CAF8}" type="presParOf" srcId="{63F73EE5-A2DE-4589-81C4-E5C9CE6512F6}" destId="{A52C6063-3FA3-4AAA-80B2-6E7386719E59}" srcOrd="3" destOrd="0" presId="urn:microsoft.com/office/officeart/2005/8/layout/vList5"/>
    <dgm:cxn modelId="{BEC0F08A-F95F-4A4C-AC56-9440D27AD803}" type="presParOf" srcId="{63F73EE5-A2DE-4589-81C4-E5C9CE6512F6}" destId="{64D3CDCC-449A-4195-B98A-7729853C2EB8}" srcOrd="4" destOrd="0" presId="urn:microsoft.com/office/officeart/2005/8/layout/vList5"/>
    <dgm:cxn modelId="{DABEE3D7-F384-4A58-ACC2-D5D7B67723A4}" type="presParOf" srcId="{64D3CDCC-449A-4195-B98A-7729853C2EB8}" destId="{0AC75820-54D6-4058-A2F5-BE84A92FEDCB}" srcOrd="0" destOrd="0" presId="urn:microsoft.com/office/officeart/2005/8/layout/vList5"/>
    <dgm:cxn modelId="{29846A7A-206F-450F-A762-B017A585569A}" type="presParOf" srcId="{63F73EE5-A2DE-4589-81C4-E5C9CE6512F6}" destId="{9F01AA89-E8D8-4564-A8C2-1B85947667C5}" srcOrd="5" destOrd="0" presId="urn:microsoft.com/office/officeart/2005/8/layout/vList5"/>
    <dgm:cxn modelId="{B1076488-06BA-4E53-96BA-B7EEA27E9C02}" type="presParOf" srcId="{63F73EE5-A2DE-4589-81C4-E5C9CE6512F6}" destId="{871F9648-C3B8-4AA3-AF14-B4DDBB51CE61}" srcOrd="6" destOrd="0" presId="urn:microsoft.com/office/officeart/2005/8/layout/vList5"/>
    <dgm:cxn modelId="{2F839D5A-60D9-4F28-A67E-C4CB6C3D2F82}" type="presParOf" srcId="{871F9648-C3B8-4AA3-AF14-B4DDBB51CE61}" destId="{F0A2F6AE-80E2-4A1E-9314-B78DE9A2C68B}"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92A779A-49C1-4A11-9B16-B2AE5F66D656}"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2737E1AE-6842-45DA-B77B-8E8821270CC3}">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b="1" dirty="0">
              <a:effectLst>
                <a:outerShdw blurRad="38100" dist="38100" dir="2700000" algn="tl">
                  <a:srgbClr val="000000">
                    <a:alpha val="43137"/>
                  </a:srgbClr>
                </a:outerShdw>
              </a:effectLst>
            </a:rPr>
            <a:t>Produce up to five sizes</a:t>
          </a:r>
        </a:p>
      </dgm:t>
    </dgm:pt>
    <dgm:pt modelId="{3C986995-EAFE-478B-820B-86EC5D1D76A8}" type="parTrans" cxnId="{DE56FBCC-209C-475B-9FD4-0F2A5C07FBC3}">
      <dgm:prSet/>
      <dgm:spPr/>
      <dgm:t>
        <a:bodyPr/>
        <a:lstStyle/>
        <a:p>
          <a:endParaRPr lang="en-US"/>
        </a:p>
      </dgm:t>
    </dgm:pt>
    <dgm:pt modelId="{856C6149-2B26-4ED1-A010-68D2E0A08C0D}" type="sibTrans" cxnId="{DE56FBCC-209C-475B-9FD4-0F2A5C07FBC3}">
      <dgm:prSet/>
      <dgm:spPr/>
      <dgm:t>
        <a:bodyPr/>
        <a:lstStyle/>
        <a:p>
          <a:endParaRPr lang="en-US"/>
        </a:p>
      </dgm:t>
    </dgm:pt>
    <dgm:pt modelId="{88D7B149-DD3B-44D1-B7D6-3E7BB64D844B}">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Portable/Electric</a:t>
          </a:r>
        </a:p>
      </dgm:t>
    </dgm:pt>
    <dgm:pt modelId="{DE818871-BF01-4408-BE74-B993EC31CB78}" type="parTrans" cxnId="{4D18A9AD-A8C7-447E-A3E4-4BD85B16CDED}">
      <dgm:prSet/>
      <dgm:spPr/>
      <dgm:t>
        <a:bodyPr/>
        <a:lstStyle/>
        <a:p>
          <a:endParaRPr lang="en-US"/>
        </a:p>
      </dgm:t>
    </dgm:pt>
    <dgm:pt modelId="{4A0C2D22-FB8F-4DCC-B022-7FAA68817F02}" type="sibTrans" cxnId="{4D18A9AD-A8C7-447E-A3E4-4BD85B16CDED}">
      <dgm:prSet/>
      <dgm:spPr/>
      <dgm:t>
        <a:bodyPr/>
        <a:lstStyle/>
        <a:p>
          <a:endParaRPr lang="en-US"/>
        </a:p>
      </dgm:t>
    </dgm:pt>
    <dgm:pt modelId="{FE59989E-8497-4208-B5F8-7C87918452F8}">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Allows an increase in RAP usage</a:t>
          </a:r>
        </a:p>
      </dgm:t>
    </dgm:pt>
    <dgm:pt modelId="{361E1104-7E14-41A5-A7CF-68EBD720B6C0}" type="parTrans" cxnId="{18985E4E-77F6-477C-9AFB-EED51D350F15}">
      <dgm:prSet/>
      <dgm:spPr/>
      <dgm:t>
        <a:bodyPr/>
        <a:lstStyle/>
        <a:p>
          <a:endParaRPr lang="en-US"/>
        </a:p>
      </dgm:t>
    </dgm:pt>
    <dgm:pt modelId="{09146E73-2893-4B0F-99F4-24A1A73F4D2D}" type="sibTrans" cxnId="{18985E4E-77F6-477C-9AFB-EED51D350F15}">
      <dgm:prSet/>
      <dgm:spPr/>
      <dgm:t>
        <a:bodyPr/>
        <a:lstStyle/>
        <a:p>
          <a:endParaRPr lang="en-US"/>
        </a:p>
      </dgm:t>
    </dgm:pt>
    <dgm:pt modelId="{D7B82CAE-0583-44BE-8427-BD23E1AF28B2}">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Offers similar control as virgin product</a:t>
          </a:r>
        </a:p>
      </dgm:t>
    </dgm:pt>
    <dgm:pt modelId="{420EF3E6-7B32-4C0F-B540-2037A0DAE41D}" type="parTrans" cxnId="{B8E73E02-5843-4434-B1FA-5E3EC96FCCCE}">
      <dgm:prSet/>
      <dgm:spPr/>
      <dgm:t>
        <a:bodyPr/>
        <a:lstStyle/>
        <a:p>
          <a:endParaRPr lang="en-US"/>
        </a:p>
      </dgm:t>
    </dgm:pt>
    <dgm:pt modelId="{0FB02E72-B74E-4478-A959-AAA31B01009A}" type="sibTrans" cxnId="{B8E73E02-5843-4434-B1FA-5E3EC96FCCCE}">
      <dgm:prSet/>
      <dgm:spPr/>
      <dgm:t>
        <a:bodyPr/>
        <a:lstStyle/>
        <a:p>
          <a:endParaRPr lang="en-US"/>
        </a:p>
      </dgm:t>
    </dgm:pt>
    <dgm:pt modelId="{B0D521B8-273B-4EEE-B53F-CB9263C00D6A}" type="pres">
      <dgm:prSet presAssocID="{692A779A-49C1-4A11-9B16-B2AE5F66D656}" presName="Name0" presStyleCnt="0">
        <dgm:presLayoutVars>
          <dgm:dir/>
          <dgm:animLvl val="lvl"/>
          <dgm:resizeHandles val="exact"/>
        </dgm:presLayoutVars>
      </dgm:prSet>
      <dgm:spPr/>
    </dgm:pt>
    <dgm:pt modelId="{5D5D6C4B-B396-4F0E-82AF-E9D269433FFB}" type="pres">
      <dgm:prSet presAssocID="{2737E1AE-6842-45DA-B77B-8E8821270CC3}" presName="linNode" presStyleCnt="0"/>
      <dgm:spPr/>
    </dgm:pt>
    <dgm:pt modelId="{EA4F4CDE-FD76-4896-A5B6-B6AF96488956}" type="pres">
      <dgm:prSet presAssocID="{2737E1AE-6842-45DA-B77B-8E8821270CC3}" presName="parentText" presStyleLbl="node1" presStyleIdx="0" presStyleCnt="4" custScaleX="199074" custLinFactNeighborX="697" custLinFactNeighborY="2182">
        <dgm:presLayoutVars>
          <dgm:chMax val="1"/>
          <dgm:bulletEnabled val="1"/>
        </dgm:presLayoutVars>
      </dgm:prSet>
      <dgm:spPr/>
    </dgm:pt>
    <dgm:pt modelId="{D01F16B3-753C-43E8-981E-021B9DE8366C}" type="pres">
      <dgm:prSet presAssocID="{856C6149-2B26-4ED1-A010-68D2E0A08C0D}" presName="sp" presStyleCnt="0"/>
      <dgm:spPr/>
    </dgm:pt>
    <dgm:pt modelId="{613E4ADC-180D-4058-ABEF-876168BC3F5D}" type="pres">
      <dgm:prSet presAssocID="{88D7B149-DD3B-44D1-B7D6-3E7BB64D844B}" presName="linNode" presStyleCnt="0"/>
      <dgm:spPr/>
    </dgm:pt>
    <dgm:pt modelId="{A91E7831-543C-4DEB-9033-05FBB89DB43A}" type="pres">
      <dgm:prSet presAssocID="{88D7B149-DD3B-44D1-B7D6-3E7BB64D844B}" presName="parentText" presStyleLbl="node1" presStyleIdx="1" presStyleCnt="4" custScaleX="199074">
        <dgm:presLayoutVars>
          <dgm:chMax val="1"/>
          <dgm:bulletEnabled val="1"/>
        </dgm:presLayoutVars>
      </dgm:prSet>
      <dgm:spPr/>
    </dgm:pt>
    <dgm:pt modelId="{BD0433BF-7517-4DAE-AE89-467FEB5D53E7}" type="pres">
      <dgm:prSet presAssocID="{4A0C2D22-FB8F-4DCC-B022-7FAA68817F02}" presName="sp" presStyleCnt="0"/>
      <dgm:spPr/>
    </dgm:pt>
    <dgm:pt modelId="{52CFFFC3-3758-402E-937E-918C9B5399F2}" type="pres">
      <dgm:prSet presAssocID="{FE59989E-8497-4208-B5F8-7C87918452F8}" presName="linNode" presStyleCnt="0"/>
      <dgm:spPr/>
    </dgm:pt>
    <dgm:pt modelId="{B663CB03-2951-4D0F-B64D-D58269C48988}" type="pres">
      <dgm:prSet presAssocID="{FE59989E-8497-4208-B5F8-7C87918452F8}" presName="parentText" presStyleLbl="node1" presStyleIdx="2" presStyleCnt="4" custScaleX="199074">
        <dgm:presLayoutVars>
          <dgm:chMax val="1"/>
          <dgm:bulletEnabled val="1"/>
        </dgm:presLayoutVars>
      </dgm:prSet>
      <dgm:spPr/>
    </dgm:pt>
    <dgm:pt modelId="{EEE522F4-7BD2-43F4-B84C-36DCF97153B1}" type="pres">
      <dgm:prSet presAssocID="{09146E73-2893-4B0F-99F4-24A1A73F4D2D}" presName="sp" presStyleCnt="0"/>
      <dgm:spPr/>
    </dgm:pt>
    <dgm:pt modelId="{6A8ED904-F475-4EAE-BD08-7A219E22F74B}" type="pres">
      <dgm:prSet presAssocID="{D7B82CAE-0583-44BE-8427-BD23E1AF28B2}" presName="linNode" presStyleCnt="0"/>
      <dgm:spPr/>
    </dgm:pt>
    <dgm:pt modelId="{96D50CE7-DF4B-49DC-BE47-6DB557526EA8}" type="pres">
      <dgm:prSet presAssocID="{D7B82CAE-0583-44BE-8427-BD23E1AF28B2}" presName="parentText" presStyleLbl="node1" presStyleIdx="3" presStyleCnt="4" custScaleX="199074">
        <dgm:presLayoutVars>
          <dgm:chMax val="1"/>
          <dgm:bulletEnabled val="1"/>
        </dgm:presLayoutVars>
      </dgm:prSet>
      <dgm:spPr/>
    </dgm:pt>
  </dgm:ptLst>
  <dgm:cxnLst>
    <dgm:cxn modelId="{B8E73E02-5843-4434-B1FA-5E3EC96FCCCE}" srcId="{692A779A-49C1-4A11-9B16-B2AE5F66D656}" destId="{D7B82CAE-0583-44BE-8427-BD23E1AF28B2}" srcOrd="3" destOrd="0" parTransId="{420EF3E6-7B32-4C0F-B540-2037A0DAE41D}" sibTransId="{0FB02E72-B74E-4478-A959-AAA31B01009A}"/>
    <dgm:cxn modelId="{18985E4E-77F6-477C-9AFB-EED51D350F15}" srcId="{692A779A-49C1-4A11-9B16-B2AE5F66D656}" destId="{FE59989E-8497-4208-B5F8-7C87918452F8}" srcOrd="2" destOrd="0" parTransId="{361E1104-7E14-41A5-A7CF-68EBD720B6C0}" sibTransId="{09146E73-2893-4B0F-99F4-24A1A73F4D2D}"/>
    <dgm:cxn modelId="{BB17F94F-9857-4B08-9D06-06801F7E897E}" type="presOf" srcId="{D7B82CAE-0583-44BE-8427-BD23E1AF28B2}" destId="{96D50CE7-DF4B-49DC-BE47-6DB557526EA8}" srcOrd="0" destOrd="0" presId="urn:microsoft.com/office/officeart/2005/8/layout/vList5"/>
    <dgm:cxn modelId="{0BB40494-3F3A-4E0F-8E16-9E68290D6B82}" type="presOf" srcId="{2737E1AE-6842-45DA-B77B-8E8821270CC3}" destId="{EA4F4CDE-FD76-4896-A5B6-B6AF96488956}" srcOrd="0" destOrd="0" presId="urn:microsoft.com/office/officeart/2005/8/layout/vList5"/>
    <dgm:cxn modelId="{7A6BEAA3-16DA-4C95-B23D-7EA016012B2E}" type="presOf" srcId="{FE59989E-8497-4208-B5F8-7C87918452F8}" destId="{B663CB03-2951-4D0F-B64D-D58269C48988}" srcOrd="0" destOrd="0" presId="urn:microsoft.com/office/officeart/2005/8/layout/vList5"/>
    <dgm:cxn modelId="{4FA474AC-79EA-4422-BE02-9BE44C489FA2}" type="presOf" srcId="{692A779A-49C1-4A11-9B16-B2AE5F66D656}" destId="{B0D521B8-273B-4EEE-B53F-CB9263C00D6A}" srcOrd="0" destOrd="0" presId="urn:microsoft.com/office/officeart/2005/8/layout/vList5"/>
    <dgm:cxn modelId="{4D18A9AD-A8C7-447E-A3E4-4BD85B16CDED}" srcId="{692A779A-49C1-4A11-9B16-B2AE5F66D656}" destId="{88D7B149-DD3B-44D1-B7D6-3E7BB64D844B}" srcOrd="1" destOrd="0" parTransId="{DE818871-BF01-4408-BE74-B993EC31CB78}" sibTransId="{4A0C2D22-FB8F-4DCC-B022-7FAA68817F02}"/>
    <dgm:cxn modelId="{DE56FBCC-209C-475B-9FD4-0F2A5C07FBC3}" srcId="{692A779A-49C1-4A11-9B16-B2AE5F66D656}" destId="{2737E1AE-6842-45DA-B77B-8E8821270CC3}" srcOrd="0" destOrd="0" parTransId="{3C986995-EAFE-478B-820B-86EC5D1D76A8}" sibTransId="{856C6149-2B26-4ED1-A010-68D2E0A08C0D}"/>
    <dgm:cxn modelId="{6E12ACE1-CF41-4ED3-9A01-6E148317A373}" type="presOf" srcId="{88D7B149-DD3B-44D1-B7D6-3E7BB64D844B}" destId="{A91E7831-543C-4DEB-9033-05FBB89DB43A}" srcOrd="0" destOrd="0" presId="urn:microsoft.com/office/officeart/2005/8/layout/vList5"/>
    <dgm:cxn modelId="{4CD475F3-EB43-4FCD-ABB1-4D26BD0C5514}" type="presParOf" srcId="{B0D521B8-273B-4EEE-B53F-CB9263C00D6A}" destId="{5D5D6C4B-B396-4F0E-82AF-E9D269433FFB}" srcOrd="0" destOrd="0" presId="urn:microsoft.com/office/officeart/2005/8/layout/vList5"/>
    <dgm:cxn modelId="{C6EF5E3B-8355-455C-A69B-A15D2A8CA759}" type="presParOf" srcId="{5D5D6C4B-B396-4F0E-82AF-E9D269433FFB}" destId="{EA4F4CDE-FD76-4896-A5B6-B6AF96488956}" srcOrd="0" destOrd="0" presId="urn:microsoft.com/office/officeart/2005/8/layout/vList5"/>
    <dgm:cxn modelId="{05C0EBF2-45E2-422B-82BF-184745B184DA}" type="presParOf" srcId="{B0D521B8-273B-4EEE-B53F-CB9263C00D6A}" destId="{D01F16B3-753C-43E8-981E-021B9DE8366C}" srcOrd="1" destOrd="0" presId="urn:microsoft.com/office/officeart/2005/8/layout/vList5"/>
    <dgm:cxn modelId="{A19958E2-644D-44D7-A35F-D56D0817237B}" type="presParOf" srcId="{B0D521B8-273B-4EEE-B53F-CB9263C00D6A}" destId="{613E4ADC-180D-4058-ABEF-876168BC3F5D}" srcOrd="2" destOrd="0" presId="urn:microsoft.com/office/officeart/2005/8/layout/vList5"/>
    <dgm:cxn modelId="{A2DD27C3-9331-46C7-B032-E94B183325A5}" type="presParOf" srcId="{613E4ADC-180D-4058-ABEF-876168BC3F5D}" destId="{A91E7831-543C-4DEB-9033-05FBB89DB43A}" srcOrd="0" destOrd="0" presId="urn:microsoft.com/office/officeart/2005/8/layout/vList5"/>
    <dgm:cxn modelId="{1BBC0AA7-8F8F-4528-A715-9B72CC25596B}" type="presParOf" srcId="{B0D521B8-273B-4EEE-B53F-CB9263C00D6A}" destId="{BD0433BF-7517-4DAE-AE89-467FEB5D53E7}" srcOrd="3" destOrd="0" presId="urn:microsoft.com/office/officeart/2005/8/layout/vList5"/>
    <dgm:cxn modelId="{6B78C1DF-81FC-46E9-9A11-05ED9E838DBB}" type="presParOf" srcId="{B0D521B8-273B-4EEE-B53F-CB9263C00D6A}" destId="{52CFFFC3-3758-402E-937E-918C9B5399F2}" srcOrd="4" destOrd="0" presId="urn:microsoft.com/office/officeart/2005/8/layout/vList5"/>
    <dgm:cxn modelId="{5779AAA9-7281-4C99-B3D7-6DE999A63562}" type="presParOf" srcId="{52CFFFC3-3758-402E-937E-918C9B5399F2}" destId="{B663CB03-2951-4D0F-B64D-D58269C48988}" srcOrd="0" destOrd="0" presId="urn:microsoft.com/office/officeart/2005/8/layout/vList5"/>
    <dgm:cxn modelId="{5B007135-B566-4AB6-8016-5F6E61DAFA60}" type="presParOf" srcId="{B0D521B8-273B-4EEE-B53F-CB9263C00D6A}" destId="{EEE522F4-7BD2-43F4-B84C-36DCF97153B1}" srcOrd="5" destOrd="0" presId="urn:microsoft.com/office/officeart/2005/8/layout/vList5"/>
    <dgm:cxn modelId="{DA6BE944-A327-41AE-BAD4-AE4DAE8FB208}" type="presParOf" srcId="{B0D521B8-273B-4EEE-B53F-CB9263C00D6A}" destId="{6A8ED904-F475-4EAE-BD08-7A219E22F74B}" srcOrd="6" destOrd="0" presId="urn:microsoft.com/office/officeart/2005/8/layout/vList5"/>
    <dgm:cxn modelId="{E8B4F2B6-61E5-4A4A-8216-9DA4CC50B81D}" type="presParOf" srcId="{6A8ED904-F475-4EAE-BD08-7A219E22F74B}" destId="{96D50CE7-DF4B-49DC-BE47-6DB557526EA8}"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555FA5-3980-459D-BF71-61CD101B326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630B787E-819A-443E-9269-A1E2797D5BF1}">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dirty="0">
              <a:latin typeface="Calibri" panose="020F0502020204030204" pitchFamily="34" charset="0"/>
              <a:cs typeface="Calibri" panose="020F0502020204030204" pitchFamily="34" charset="0"/>
            </a:rPr>
            <a:t>Reluctance to make changes</a:t>
          </a:r>
        </a:p>
      </dgm:t>
    </dgm:pt>
    <dgm:pt modelId="{7E5840E6-FDE4-4794-8302-6D1051BDE807}" type="parTrans" cxnId="{FA3516D4-BB8F-4DD7-8D09-965738D8E3DD}">
      <dgm:prSet/>
      <dgm:spPr/>
      <dgm:t>
        <a:bodyPr/>
        <a:lstStyle/>
        <a:p>
          <a:endParaRPr lang="en-US"/>
        </a:p>
      </dgm:t>
    </dgm:pt>
    <dgm:pt modelId="{2F22F4DF-F8E8-47B4-8D8A-2925B4F99B6D}" type="sibTrans" cxnId="{FA3516D4-BB8F-4DD7-8D09-965738D8E3DD}">
      <dgm:prSet/>
      <dgm:spPr/>
      <dgm:t>
        <a:bodyPr/>
        <a:lstStyle/>
        <a:p>
          <a:endParaRPr lang="en-US"/>
        </a:p>
      </dgm:t>
    </dgm:pt>
    <dgm:pt modelId="{ACEC9A10-F1A1-4FC6-BA6F-5FD4F27B3D68}">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dirty="0">
              <a:latin typeface="Calibri" panose="020F0502020204030204" pitchFamily="34" charset="0"/>
              <a:cs typeface="Calibri" panose="020F0502020204030204" pitchFamily="34" charset="0"/>
            </a:rPr>
            <a:t>Lack of focus</a:t>
          </a:r>
        </a:p>
      </dgm:t>
    </dgm:pt>
    <dgm:pt modelId="{9F1121AF-B477-4753-86B1-22EEB90EE574}" type="parTrans" cxnId="{BEA1AD92-E35D-4098-8E6B-823EAEC38696}">
      <dgm:prSet/>
      <dgm:spPr/>
      <dgm:t>
        <a:bodyPr/>
        <a:lstStyle/>
        <a:p>
          <a:endParaRPr lang="en-US"/>
        </a:p>
      </dgm:t>
    </dgm:pt>
    <dgm:pt modelId="{A366B261-87F2-4810-AE15-6CD4A57D1744}" type="sibTrans" cxnId="{BEA1AD92-E35D-4098-8E6B-823EAEC38696}">
      <dgm:prSet/>
      <dgm:spPr/>
      <dgm:t>
        <a:bodyPr/>
        <a:lstStyle/>
        <a:p>
          <a:endParaRPr lang="en-US"/>
        </a:p>
      </dgm:t>
    </dgm:pt>
    <dgm:pt modelId="{73BB4429-96C3-4FCE-8FF9-A581BEC52ED5}">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dirty="0">
              <a:latin typeface="Calibri" panose="020F0502020204030204" pitchFamily="34" charset="0"/>
              <a:cs typeface="Calibri" panose="020F0502020204030204" pitchFamily="34" charset="0"/>
            </a:rPr>
            <a:t>Lack of research </a:t>
          </a:r>
        </a:p>
      </dgm:t>
    </dgm:pt>
    <dgm:pt modelId="{01A2A0B9-F69A-49C4-B8E9-8FB6810ED9CD}" type="parTrans" cxnId="{46CA316A-FD60-4C79-AD80-752F55F9C668}">
      <dgm:prSet/>
      <dgm:spPr/>
      <dgm:t>
        <a:bodyPr/>
        <a:lstStyle/>
        <a:p>
          <a:endParaRPr lang="en-US"/>
        </a:p>
      </dgm:t>
    </dgm:pt>
    <dgm:pt modelId="{AB7F14E6-ABBF-48BE-98E8-2BBC00617E77}" type="sibTrans" cxnId="{46CA316A-FD60-4C79-AD80-752F55F9C668}">
      <dgm:prSet/>
      <dgm:spPr/>
      <dgm:t>
        <a:bodyPr/>
        <a:lstStyle/>
        <a:p>
          <a:endParaRPr lang="en-US"/>
        </a:p>
      </dgm:t>
    </dgm:pt>
    <dgm:pt modelId="{C8BE07C4-4866-4342-8546-A3AA1EE022F0}">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dirty="0">
              <a:latin typeface="Calibri" panose="020F0502020204030204" pitchFamily="34" charset="0"/>
              <a:cs typeface="Calibri" panose="020F0502020204030204" pitchFamily="34" charset="0"/>
            </a:rPr>
            <a:t>Lack of trained personnel </a:t>
          </a:r>
        </a:p>
      </dgm:t>
    </dgm:pt>
    <dgm:pt modelId="{CED1800B-51DC-4D42-BAC1-9868CD48D2F1}" type="parTrans" cxnId="{3FC4B547-BE9A-4328-B751-258F20FEB143}">
      <dgm:prSet/>
      <dgm:spPr/>
      <dgm:t>
        <a:bodyPr/>
        <a:lstStyle/>
        <a:p>
          <a:endParaRPr lang="en-US"/>
        </a:p>
      </dgm:t>
    </dgm:pt>
    <dgm:pt modelId="{26898B7F-76D8-417B-8939-71CF7EECF46E}" type="sibTrans" cxnId="{3FC4B547-BE9A-4328-B751-258F20FEB143}">
      <dgm:prSet/>
      <dgm:spPr/>
      <dgm:t>
        <a:bodyPr/>
        <a:lstStyle/>
        <a:p>
          <a:endParaRPr lang="en-US"/>
        </a:p>
      </dgm:t>
    </dgm:pt>
    <dgm:pt modelId="{0D5650B6-D345-4734-AB50-E8D15D236987}">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dirty="0">
              <a:latin typeface="Calibri" panose="020F0502020204030204" pitchFamily="34" charset="0"/>
              <a:cs typeface="Calibri" panose="020F0502020204030204" pitchFamily="34" charset="0"/>
            </a:rPr>
            <a:t>Unsure of return on investment </a:t>
          </a:r>
        </a:p>
      </dgm:t>
    </dgm:pt>
    <dgm:pt modelId="{0679856F-4C70-410C-A84A-18471D7ADED4}" type="parTrans" cxnId="{CC369DB1-3488-48CD-A84A-8A3174D89CA7}">
      <dgm:prSet/>
      <dgm:spPr/>
      <dgm:t>
        <a:bodyPr/>
        <a:lstStyle/>
        <a:p>
          <a:endParaRPr lang="en-US"/>
        </a:p>
      </dgm:t>
    </dgm:pt>
    <dgm:pt modelId="{A56925A6-6FBF-46AA-8D13-F8F59B4A056D}" type="sibTrans" cxnId="{CC369DB1-3488-48CD-A84A-8A3174D89CA7}">
      <dgm:prSet/>
      <dgm:spPr/>
      <dgm:t>
        <a:bodyPr/>
        <a:lstStyle/>
        <a:p>
          <a:endParaRPr lang="en-US"/>
        </a:p>
      </dgm:t>
    </dgm:pt>
    <dgm:pt modelId="{BAF2B6C2-8FFF-4DDF-95AF-77FA7B15F936}">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dirty="0">
              <a:latin typeface="Calibri" panose="020F0502020204030204" pitchFamily="34" charset="0"/>
              <a:cs typeface="Calibri" panose="020F0502020204030204" pitchFamily="34" charset="0"/>
            </a:rPr>
            <a:t>Putting out fires</a:t>
          </a:r>
        </a:p>
      </dgm:t>
    </dgm:pt>
    <dgm:pt modelId="{EF425C0C-0045-4675-973D-6BD113C3CFC8}" type="parTrans" cxnId="{3EC4A121-4554-4AAB-8A69-7B568FF82037}">
      <dgm:prSet/>
      <dgm:spPr/>
      <dgm:t>
        <a:bodyPr/>
        <a:lstStyle/>
        <a:p>
          <a:endParaRPr lang="en-US"/>
        </a:p>
      </dgm:t>
    </dgm:pt>
    <dgm:pt modelId="{AC9C45E9-BE38-4A05-B37E-A8CA43672704}" type="sibTrans" cxnId="{3EC4A121-4554-4AAB-8A69-7B568FF82037}">
      <dgm:prSet/>
      <dgm:spPr/>
      <dgm:t>
        <a:bodyPr/>
        <a:lstStyle/>
        <a:p>
          <a:endParaRPr lang="en-US"/>
        </a:p>
      </dgm:t>
    </dgm:pt>
    <dgm:pt modelId="{6895E0D6-6D0F-43EF-9C2A-751EFD791F0B}" type="pres">
      <dgm:prSet presAssocID="{5A555FA5-3980-459D-BF71-61CD101B326B}" presName="Name0" presStyleCnt="0">
        <dgm:presLayoutVars>
          <dgm:dir/>
          <dgm:animLvl val="lvl"/>
          <dgm:resizeHandles val="exact"/>
        </dgm:presLayoutVars>
      </dgm:prSet>
      <dgm:spPr/>
    </dgm:pt>
    <dgm:pt modelId="{BC85FE81-04BE-41E4-96BB-49B88499C07D}" type="pres">
      <dgm:prSet presAssocID="{630B787E-819A-443E-9269-A1E2797D5BF1}" presName="linNode" presStyleCnt="0"/>
      <dgm:spPr/>
    </dgm:pt>
    <dgm:pt modelId="{17F4D88A-6DBB-46A1-B901-82BE6BA7F2C6}" type="pres">
      <dgm:prSet presAssocID="{630B787E-819A-443E-9269-A1E2797D5BF1}" presName="parentText" presStyleLbl="node1" presStyleIdx="0" presStyleCnt="6" custScaleX="277778" custLinFactNeighborX="1023" custLinFactNeighborY="-6233">
        <dgm:presLayoutVars>
          <dgm:chMax val="1"/>
          <dgm:bulletEnabled val="1"/>
        </dgm:presLayoutVars>
      </dgm:prSet>
      <dgm:spPr/>
    </dgm:pt>
    <dgm:pt modelId="{B19FB4FA-6785-4BA9-B782-85C6BD0F1809}" type="pres">
      <dgm:prSet presAssocID="{2F22F4DF-F8E8-47B4-8D8A-2925B4F99B6D}" presName="sp" presStyleCnt="0"/>
      <dgm:spPr/>
    </dgm:pt>
    <dgm:pt modelId="{6089E409-EA60-4FF5-89B0-3F6DAF2D403F}" type="pres">
      <dgm:prSet presAssocID="{ACEC9A10-F1A1-4FC6-BA6F-5FD4F27B3D68}" presName="linNode" presStyleCnt="0"/>
      <dgm:spPr/>
    </dgm:pt>
    <dgm:pt modelId="{31C88F10-12D9-4EC1-8B48-C47AC93A4E3E}" type="pres">
      <dgm:prSet presAssocID="{ACEC9A10-F1A1-4FC6-BA6F-5FD4F27B3D68}" presName="parentText" presStyleLbl="node1" presStyleIdx="1" presStyleCnt="6" custScaleX="277778">
        <dgm:presLayoutVars>
          <dgm:chMax val="1"/>
          <dgm:bulletEnabled val="1"/>
        </dgm:presLayoutVars>
      </dgm:prSet>
      <dgm:spPr/>
    </dgm:pt>
    <dgm:pt modelId="{AD17D8D6-83E9-48D1-87E4-62FF6614E768}" type="pres">
      <dgm:prSet presAssocID="{A366B261-87F2-4810-AE15-6CD4A57D1744}" presName="sp" presStyleCnt="0"/>
      <dgm:spPr/>
    </dgm:pt>
    <dgm:pt modelId="{6974E902-DF95-4484-9FA0-D18809DCC97D}" type="pres">
      <dgm:prSet presAssocID="{73BB4429-96C3-4FCE-8FF9-A581BEC52ED5}" presName="linNode" presStyleCnt="0"/>
      <dgm:spPr/>
    </dgm:pt>
    <dgm:pt modelId="{C14C7A86-9926-48ED-B495-57144D3379D5}" type="pres">
      <dgm:prSet presAssocID="{73BB4429-96C3-4FCE-8FF9-A581BEC52ED5}" presName="parentText" presStyleLbl="node1" presStyleIdx="2" presStyleCnt="6" custScaleX="277778">
        <dgm:presLayoutVars>
          <dgm:chMax val="1"/>
          <dgm:bulletEnabled val="1"/>
        </dgm:presLayoutVars>
      </dgm:prSet>
      <dgm:spPr/>
    </dgm:pt>
    <dgm:pt modelId="{01F30532-93B9-4142-9816-09F86DCA6125}" type="pres">
      <dgm:prSet presAssocID="{AB7F14E6-ABBF-48BE-98E8-2BBC00617E77}" presName="sp" presStyleCnt="0"/>
      <dgm:spPr/>
    </dgm:pt>
    <dgm:pt modelId="{387C2F1C-F982-45B0-ADE2-77AC1B0ED806}" type="pres">
      <dgm:prSet presAssocID="{C8BE07C4-4866-4342-8546-A3AA1EE022F0}" presName="linNode" presStyleCnt="0"/>
      <dgm:spPr/>
    </dgm:pt>
    <dgm:pt modelId="{61B0B110-1619-48FA-A7E7-104F90DF52D9}" type="pres">
      <dgm:prSet presAssocID="{C8BE07C4-4866-4342-8546-A3AA1EE022F0}" presName="parentText" presStyleLbl="node1" presStyleIdx="3" presStyleCnt="6" custScaleX="277778" custLinFactNeighborX="-2512">
        <dgm:presLayoutVars>
          <dgm:chMax val="1"/>
          <dgm:bulletEnabled val="1"/>
        </dgm:presLayoutVars>
      </dgm:prSet>
      <dgm:spPr/>
    </dgm:pt>
    <dgm:pt modelId="{FC5D1A11-6E87-4DC6-A3B4-BBCA86F97BB4}" type="pres">
      <dgm:prSet presAssocID="{26898B7F-76D8-417B-8939-71CF7EECF46E}" presName="sp" presStyleCnt="0"/>
      <dgm:spPr/>
    </dgm:pt>
    <dgm:pt modelId="{6EB27CA1-700B-489A-9B6F-0E38970BFA4E}" type="pres">
      <dgm:prSet presAssocID="{0D5650B6-D345-4734-AB50-E8D15D236987}" presName="linNode" presStyleCnt="0"/>
      <dgm:spPr/>
    </dgm:pt>
    <dgm:pt modelId="{68097F39-5B0E-48C5-9CF1-26F392C49C4E}" type="pres">
      <dgm:prSet presAssocID="{0D5650B6-D345-4734-AB50-E8D15D236987}" presName="parentText" presStyleLbl="node1" presStyleIdx="4" presStyleCnt="6" custScaleX="277778">
        <dgm:presLayoutVars>
          <dgm:chMax val="1"/>
          <dgm:bulletEnabled val="1"/>
        </dgm:presLayoutVars>
      </dgm:prSet>
      <dgm:spPr/>
    </dgm:pt>
    <dgm:pt modelId="{43BA58C9-91D9-4ECE-9FDC-4F862266768E}" type="pres">
      <dgm:prSet presAssocID="{A56925A6-6FBF-46AA-8D13-F8F59B4A056D}" presName="sp" presStyleCnt="0"/>
      <dgm:spPr/>
    </dgm:pt>
    <dgm:pt modelId="{1519829E-08CE-46DC-8023-907208DA098D}" type="pres">
      <dgm:prSet presAssocID="{BAF2B6C2-8FFF-4DDF-95AF-77FA7B15F936}" presName="linNode" presStyleCnt="0"/>
      <dgm:spPr/>
    </dgm:pt>
    <dgm:pt modelId="{EDCBACB2-3E06-46A1-A40B-157B43F9FCB5}" type="pres">
      <dgm:prSet presAssocID="{BAF2B6C2-8FFF-4DDF-95AF-77FA7B15F936}" presName="parentText" presStyleLbl="node1" presStyleIdx="5" presStyleCnt="6" custScaleX="277778">
        <dgm:presLayoutVars>
          <dgm:chMax val="1"/>
          <dgm:bulletEnabled val="1"/>
        </dgm:presLayoutVars>
      </dgm:prSet>
      <dgm:spPr/>
    </dgm:pt>
  </dgm:ptLst>
  <dgm:cxnLst>
    <dgm:cxn modelId="{19044B02-C040-49E4-A8F6-9ED69DE6D255}" type="presOf" srcId="{5A555FA5-3980-459D-BF71-61CD101B326B}" destId="{6895E0D6-6D0F-43EF-9C2A-751EFD791F0B}" srcOrd="0" destOrd="0" presId="urn:microsoft.com/office/officeart/2005/8/layout/vList5"/>
    <dgm:cxn modelId="{3EC4A121-4554-4AAB-8A69-7B568FF82037}" srcId="{5A555FA5-3980-459D-BF71-61CD101B326B}" destId="{BAF2B6C2-8FFF-4DDF-95AF-77FA7B15F936}" srcOrd="5" destOrd="0" parTransId="{EF425C0C-0045-4675-973D-6BD113C3CFC8}" sibTransId="{AC9C45E9-BE38-4A05-B37E-A8CA43672704}"/>
    <dgm:cxn modelId="{0D07B161-73EF-461B-BD0A-8EACDC7109B2}" type="presOf" srcId="{73BB4429-96C3-4FCE-8FF9-A581BEC52ED5}" destId="{C14C7A86-9926-48ED-B495-57144D3379D5}" srcOrd="0" destOrd="0" presId="urn:microsoft.com/office/officeart/2005/8/layout/vList5"/>
    <dgm:cxn modelId="{F569DF62-6761-40CE-8E5F-C88678FAFF01}" type="presOf" srcId="{BAF2B6C2-8FFF-4DDF-95AF-77FA7B15F936}" destId="{EDCBACB2-3E06-46A1-A40B-157B43F9FCB5}" srcOrd="0" destOrd="0" presId="urn:microsoft.com/office/officeart/2005/8/layout/vList5"/>
    <dgm:cxn modelId="{3FC4B547-BE9A-4328-B751-258F20FEB143}" srcId="{5A555FA5-3980-459D-BF71-61CD101B326B}" destId="{C8BE07C4-4866-4342-8546-A3AA1EE022F0}" srcOrd="3" destOrd="0" parTransId="{CED1800B-51DC-4D42-BAC1-9868CD48D2F1}" sibTransId="{26898B7F-76D8-417B-8939-71CF7EECF46E}"/>
    <dgm:cxn modelId="{46CA316A-FD60-4C79-AD80-752F55F9C668}" srcId="{5A555FA5-3980-459D-BF71-61CD101B326B}" destId="{73BB4429-96C3-4FCE-8FF9-A581BEC52ED5}" srcOrd="2" destOrd="0" parTransId="{01A2A0B9-F69A-49C4-B8E9-8FB6810ED9CD}" sibTransId="{AB7F14E6-ABBF-48BE-98E8-2BBC00617E77}"/>
    <dgm:cxn modelId="{BEA1AD92-E35D-4098-8E6B-823EAEC38696}" srcId="{5A555FA5-3980-459D-BF71-61CD101B326B}" destId="{ACEC9A10-F1A1-4FC6-BA6F-5FD4F27B3D68}" srcOrd="1" destOrd="0" parTransId="{9F1121AF-B477-4753-86B1-22EEB90EE574}" sibTransId="{A366B261-87F2-4810-AE15-6CD4A57D1744}"/>
    <dgm:cxn modelId="{95050595-126A-424C-A1FB-41C8E17ED7BC}" type="presOf" srcId="{ACEC9A10-F1A1-4FC6-BA6F-5FD4F27B3D68}" destId="{31C88F10-12D9-4EC1-8B48-C47AC93A4E3E}" srcOrd="0" destOrd="0" presId="urn:microsoft.com/office/officeart/2005/8/layout/vList5"/>
    <dgm:cxn modelId="{AAFA4C96-D989-4501-AE1A-497B97C73F9A}" type="presOf" srcId="{630B787E-819A-443E-9269-A1E2797D5BF1}" destId="{17F4D88A-6DBB-46A1-B901-82BE6BA7F2C6}" srcOrd="0" destOrd="0" presId="urn:microsoft.com/office/officeart/2005/8/layout/vList5"/>
    <dgm:cxn modelId="{CC369DB1-3488-48CD-A84A-8A3174D89CA7}" srcId="{5A555FA5-3980-459D-BF71-61CD101B326B}" destId="{0D5650B6-D345-4734-AB50-E8D15D236987}" srcOrd="4" destOrd="0" parTransId="{0679856F-4C70-410C-A84A-18471D7ADED4}" sibTransId="{A56925A6-6FBF-46AA-8D13-F8F59B4A056D}"/>
    <dgm:cxn modelId="{DADFE2BE-B348-46E4-8ACC-C1A49D8EE254}" type="presOf" srcId="{0D5650B6-D345-4734-AB50-E8D15D236987}" destId="{68097F39-5B0E-48C5-9CF1-26F392C49C4E}" srcOrd="0" destOrd="0" presId="urn:microsoft.com/office/officeart/2005/8/layout/vList5"/>
    <dgm:cxn modelId="{FA3516D4-BB8F-4DD7-8D09-965738D8E3DD}" srcId="{5A555FA5-3980-459D-BF71-61CD101B326B}" destId="{630B787E-819A-443E-9269-A1E2797D5BF1}" srcOrd="0" destOrd="0" parTransId="{7E5840E6-FDE4-4794-8302-6D1051BDE807}" sibTransId="{2F22F4DF-F8E8-47B4-8D8A-2925B4F99B6D}"/>
    <dgm:cxn modelId="{F6AF39ED-77E2-4292-98DB-4F667DBF90DF}" type="presOf" srcId="{C8BE07C4-4866-4342-8546-A3AA1EE022F0}" destId="{61B0B110-1619-48FA-A7E7-104F90DF52D9}" srcOrd="0" destOrd="0" presId="urn:microsoft.com/office/officeart/2005/8/layout/vList5"/>
    <dgm:cxn modelId="{F3950DC7-5B5E-4C3B-81DE-8D4BD34E05D1}" type="presParOf" srcId="{6895E0D6-6D0F-43EF-9C2A-751EFD791F0B}" destId="{BC85FE81-04BE-41E4-96BB-49B88499C07D}" srcOrd="0" destOrd="0" presId="urn:microsoft.com/office/officeart/2005/8/layout/vList5"/>
    <dgm:cxn modelId="{5965B3A5-99C3-4265-AEFA-8DD8CF100E1B}" type="presParOf" srcId="{BC85FE81-04BE-41E4-96BB-49B88499C07D}" destId="{17F4D88A-6DBB-46A1-B901-82BE6BA7F2C6}" srcOrd="0" destOrd="0" presId="urn:microsoft.com/office/officeart/2005/8/layout/vList5"/>
    <dgm:cxn modelId="{3D195917-9D1E-4DF4-9D67-AC9892A736BF}" type="presParOf" srcId="{6895E0D6-6D0F-43EF-9C2A-751EFD791F0B}" destId="{B19FB4FA-6785-4BA9-B782-85C6BD0F1809}" srcOrd="1" destOrd="0" presId="urn:microsoft.com/office/officeart/2005/8/layout/vList5"/>
    <dgm:cxn modelId="{4FBDF9B1-5113-457E-8331-3082B2A47D8B}" type="presParOf" srcId="{6895E0D6-6D0F-43EF-9C2A-751EFD791F0B}" destId="{6089E409-EA60-4FF5-89B0-3F6DAF2D403F}" srcOrd="2" destOrd="0" presId="urn:microsoft.com/office/officeart/2005/8/layout/vList5"/>
    <dgm:cxn modelId="{29558FC9-4AFC-4206-8398-1990F6760B35}" type="presParOf" srcId="{6089E409-EA60-4FF5-89B0-3F6DAF2D403F}" destId="{31C88F10-12D9-4EC1-8B48-C47AC93A4E3E}" srcOrd="0" destOrd="0" presId="urn:microsoft.com/office/officeart/2005/8/layout/vList5"/>
    <dgm:cxn modelId="{B9F9115E-EF6B-44BA-9D44-ABB235C5B0A4}" type="presParOf" srcId="{6895E0D6-6D0F-43EF-9C2A-751EFD791F0B}" destId="{AD17D8D6-83E9-48D1-87E4-62FF6614E768}" srcOrd="3" destOrd="0" presId="urn:microsoft.com/office/officeart/2005/8/layout/vList5"/>
    <dgm:cxn modelId="{F8E56329-8AB7-4D61-9ABC-F6AF8AF784BF}" type="presParOf" srcId="{6895E0D6-6D0F-43EF-9C2A-751EFD791F0B}" destId="{6974E902-DF95-4484-9FA0-D18809DCC97D}" srcOrd="4" destOrd="0" presId="urn:microsoft.com/office/officeart/2005/8/layout/vList5"/>
    <dgm:cxn modelId="{0FEF9E3D-C79A-42F9-B5EE-DAED828A257F}" type="presParOf" srcId="{6974E902-DF95-4484-9FA0-D18809DCC97D}" destId="{C14C7A86-9926-48ED-B495-57144D3379D5}" srcOrd="0" destOrd="0" presId="urn:microsoft.com/office/officeart/2005/8/layout/vList5"/>
    <dgm:cxn modelId="{407B9A49-F636-47A3-A994-580A7BEB3863}" type="presParOf" srcId="{6895E0D6-6D0F-43EF-9C2A-751EFD791F0B}" destId="{01F30532-93B9-4142-9816-09F86DCA6125}" srcOrd="5" destOrd="0" presId="urn:microsoft.com/office/officeart/2005/8/layout/vList5"/>
    <dgm:cxn modelId="{E0118431-38EB-414F-8046-0AC72ECE14A1}" type="presParOf" srcId="{6895E0D6-6D0F-43EF-9C2A-751EFD791F0B}" destId="{387C2F1C-F982-45B0-ADE2-77AC1B0ED806}" srcOrd="6" destOrd="0" presId="urn:microsoft.com/office/officeart/2005/8/layout/vList5"/>
    <dgm:cxn modelId="{3B545F98-854D-46E5-A5A5-179B2D5D2D1F}" type="presParOf" srcId="{387C2F1C-F982-45B0-ADE2-77AC1B0ED806}" destId="{61B0B110-1619-48FA-A7E7-104F90DF52D9}" srcOrd="0" destOrd="0" presId="urn:microsoft.com/office/officeart/2005/8/layout/vList5"/>
    <dgm:cxn modelId="{C0D92DF9-1268-44E6-BDD0-A55CD77B2870}" type="presParOf" srcId="{6895E0D6-6D0F-43EF-9C2A-751EFD791F0B}" destId="{FC5D1A11-6E87-4DC6-A3B4-BBCA86F97BB4}" srcOrd="7" destOrd="0" presId="urn:microsoft.com/office/officeart/2005/8/layout/vList5"/>
    <dgm:cxn modelId="{C8F5E82C-56CE-4C3E-9640-44E93EFD1963}" type="presParOf" srcId="{6895E0D6-6D0F-43EF-9C2A-751EFD791F0B}" destId="{6EB27CA1-700B-489A-9B6F-0E38970BFA4E}" srcOrd="8" destOrd="0" presId="urn:microsoft.com/office/officeart/2005/8/layout/vList5"/>
    <dgm:cxn modelId="{50651910-2A9D-4F20-8060-D2644A6E08D3}" type="presParOf" srcId="{6EB27CA1-700B-489A-9B6F-0E38970BFA4E}" destId="{68097F39-5B0E-48C5-9CF1-26F392C49C4E}" srcOrd="0" destOrd="0" presId="urn:microsoft.com/office/officeart/2005/8/layout/vList5"/>
    <dgm:cxn modelId="{5D3C05D5-73E0-4CCA-882D-DD69F92B0C56}" type="presParOf" srcId="{6895E0D6-6D0F-43EF-9C2A-751EFD791F0B}" destId="{43BA58C9-91D9-4ECE-9FDC-4F862266768E}" srcOrd="9" destOrd="0" presId="urn:microsoft.com/office/officeart/2005/8/layout/vList5"/>
    <dgm:cxn modelId="{FFC8877C-B334-4A53-8D2C-69ED94E42ED6}" type="presParOf" srcId="{6895E0D6-6D0F-43EF-9C2A-751EFD791F0B}" destId="{1519829E-08CE-46DC-8023-907208DA098D}" srcOrd="10" destOrd="0" presId="urn:microsoft.com/office/officeart/2005/8/layout/vList5"/>
    <dgm:cxn modelId="{263F829E-F2B1-4A8E-B677-EB9FDC96EFCD}" type="presParOf" srcId="{1519829E-08CE-46DC-8023-907208DA098D}" destId="{EDCBACB2-3E06-46A1-A40B-157B43F9FCB5}"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E49A78-6113-4204-8353-1F5F44B0FAB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993C615-6649-413D-B69D-1CAE87487856}">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algn="ctr" rtl="0"/>
          <a:r>
            <a:rPr lang="en-US" dirty="0">
              <a:latin typeface="Calibri" panose="020F0502020204030204" pitchFamily="34" charset="0"/>
              <a:cs typeface="Calibri" panose="020F0502020204030204" pitchFamily="34" charset="0"/>
            </a:rPr>
            <a:t>Best use of products given</a:t>
          </a:r>
        </a:p>
      </dgm:t>
    </dgm:pt>
    <dgm:pt modelId="{A02A3ED0-BF36-447A-BA76-C2F3FE68B3C2}" type="parTrans" cxnId="{6EE65FB4-ED77-48D3-9B40-415AC850DC22}">
      <dgm:prSet/>
      <dgm:spPr/>
      <dgm:t>
        <a:bodyPr/>
        <a:lstStyle/>
        <a:p>
          <a:endParaRPr lang="en-US"/>
        </a:p>
      </dgm:t>
    </dgm:pt>
    <dgm:pt modelId="{A18020DF-D91D-4BEF-B73C-F16AA9AC0F60}" type="sibTrans" cxnId="{6EE65FB4-ED77-48D3-9B40-415AC850DC22}">
      <dgm:prSet/>
      <dgm:spPr/>
      <dgm:t>
        <a:bodyPr/>
        <a:lstStyle/>
        <a:p>
          <a:endParaRPr lang="en-US"/>
        </a:p>
      </dgm:t>
    </dgm:pt>
    <dgm:pt modelId="{47CC2CE1-DF74-40C3-A0E7-131583D5D10B}">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dirty="0">
              <a:latin typeface="Calibri" panose="020F0502020204030204" pitchFamily="34" charset="0"/>
              <a:cs typeface="Calibri" panose="020F0502020204030204" pitchFamily="34" charset="0"/>
            </a:rPr>
            <a:t>Crushing and screening</a:t>
          </a:r>
        </a:p>
      </dgm:t>
    </dgm:pt>
    <dgm:pt modelId="{04C099B5-D2BE-4B30-8084-1341E1D3E2A3}" type="parTrans" cxnId="{AB3AA36B-43CC-467D-AF72-DBD94CD426E0}">
      <dgm:prSet/>
      <dgm:spPr/>
      <dgm:t>
        <a:bodyPr/>
        <a:lstStyle/>
        <a:p>
          <a:endParaRPr lang="en-US"/>
        </a:p>
      </dgm:t>
    </dgm:pt>
    <dgm:pt modelId="{9CD0DAB0-F5DE-4BF5-B49C-2C7163AB95FB}" type="sibTrans" cxnId="{AB3AA36B-43CC-467D-AF72-DBD94CD426E0}">
      <dgm:prSet/>
      <dgm:spPr/>
      <dgm:t>
        <a:bodyPr/>
        <a:lstStyle/>
        <a:p>
          <a:endParaRPr lang="en-US"/>
        </a:p>
      </dgm:t>
    </dgm:pt>
    <dgm:pt modelId="{9A639E94-CDD6-495D-A83B-568E5F879196}">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dirty="0">
              <a:latin typeface="Calibri" panose="020F0502020204030204" pitchFamily="34" charset="0"/>
              <a:cs typeface="Calibri" panose="020F0502020204030204" pitchFamily="34" charset="0"/>
            </a:rPr>
            <a:t>Breaking apart the bond (liberate)</a:t>
          </a:r>
        </a:p>
      </dgm:t>
    </dgm:pt>
    <dgm:pt modelId="{61E6EC3B-5746-40BC-81B4-D6689386F15E}" type="parTrans" cxnId="{AD6BC188-BC40-448F-887B-841B6C9310DA}">
      <dgm:prSet/>
      <dgm:spPr/>
      <dgm:t>
        <a:bodyPr/>
        <a:lstStyle/>
        <a:p>
          <a:endParaRPr lang="en-US"/>
        </a:p>
      </dgm:t>
    </dgm:pt>
    <dgm:pt modelId="{E60DEA8A-5FBF-4173-ADD2-C061F2FF3A44}" type="sibTrans" cxnId="{AD6BC188-BC40-448F-887B-841B6C9310DA}">
      <dgm:prSet/>
      <dgm:spPr/>
      <dgm:t>
        <a:bodyPr/>
        <a:lstStyle/>
        <a:p>
          <a:endParaRPr lang="en-US"/>
        </a:p>
      </dgm:t>
    </dgm:pt>
    <dgm:pt modelId="{881D4E09-8934-4CD2-A2AA-2BCB0E963AD1}">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dirty="0">
              <a:latin typeface="Calibri" panose="020F0502020204030204" pitchFamily="34" charset="0"/>
              <a:cs typeface="Calibri" panose="020F0502020204030204" pitchFamily="34" charset="0"/>
            </a:rPr>
            <a:t>Treating RAP gradation same as virgin mix</a:t>
          </a:r>
        </a:p>
      </dgm:t>
    </dgm:pt>
    <dgm:pt modelId="{55756AC8-8906-4B01-A9BC-6550B2C44D18}" type="parTrans" cxnId="{1F5F83C6-CC04-4810-907C-5AA959332392}">
      <dgm:prSet/>
      <dgm:spPr/>
      <dgm:t>
        <a:bodyPr/>
        <a:lstStyle/>
        <a:p>
          <a:endParaRPr lang="en-US"/>
        </a:p>
      </dgm:t>
    </dgm:pt>
    <dgm:pt modelId="{CC559B5C-1A4D-42C6-AF80-0A97944B720D}" type="sibTrans" cxnId="{1F5F83C6-CC04-4810-907C-5AA959332392}">
      <dgm:prSet/>
      <dgm:spPr/>
      <dgm:t>
        <a:bodyPr/>
        <a:lstStyle/>
        <a:p>
          <a:endParaRPr lang="en-US"/>
        </a:p>
      </dgm:t>
    </dgm:pt>
    <dgm:pt modelId="{FA54D401-E154-4F91-8E00-4AB46B405FD6}" type="pres">
      <dgm:prSet presAssocID="{E8E49A78-6113-4204-8353-1F5F44B0FAB9}" presName="Name0" presStyleCnt="0">
        <dgm:presLayoutVars>
          <dgm:dir/>
          <dgm:animLvl val="lvl"/>
          <dgm:resizeHandles val="exact"/>
        </dgm:presLayoutVars>
      </dgm:prSet>
      <dgm:spPr/>
    </dgm:pt>
    <dgm:pt modelId="{2BF7EAA9-E567-465B-8FCB-98BFD0684312}" type="pres">
      <dgm:prSet presAssocID="{B993C615-6649-413D-B69D-1CAE87487856}" presName="linNode" presStyleCnt="0"/>
      <dgm:spPr/>
    </dgm:pt>
    <dgm:pt modelId="{56CEA5D3-0914-4E15-A7D9-7C65E61710E7}" type="pres">
      <dgm:prSet presAssocID="{B993C615-6649-413D-B69D-1CAE87487856}" presName="parentText" presStyleLbl="node1" presStyleIdx="0" presStyleCnt="4" custScaleX="250000" custLinFactNeighborX="-459" custLinFactNeighborY="1603">
        <dgm:presLayoutVars>
          <dgm:chMax val="1"/>
          <dgm:bulletEnabled val="1"/>
        </dgm:presLayoutVars>
      </dgm:prSet>
      <dgm:spPr/>
    </dgm:pt>
    <dgm:pt modelId="{B4596D7B-E9CF-484B-B7E9-1D5403AB6992}" type="pres">
      <dgm:prSet presAssocID="{A18020DF-D91D-4BEF-B73C-F16AA9AC0F60}" presName="sp" presStyleCnt="0"/>
      <dgm:spPr/>
    </dgm:pt>
    <dgm:pt modelId="{0152EF55-40BE-4163-B7E3-AC69D084EE5D}" type="pres">
      <dgm:prSet presAssocID="{47CC2CE1-DF74-40C3-A0E7-131583D5D10B}" presName="linNode" presStyleCnt="0"/>
      <dgm:spPr/>
    </dgm:pt>
    <dgm:pt modelId="{1D3A889D-1E68-4C1B-B6FF-5C75FEE2D38E}" type="pres">
      <dgm:prSet presAssocID="{47CC2CE1-DF74-40C3-A0E7-131583D5D10B}" presName="parentText" presStyleLbl="node1" presStyleIdx="1" presStyleCnt="4" custScaleX="250000">
        <dgm:presLayoutVars>
          <dgm:chMax val="1"/>
          <dgm:bulletEnabled val="1"/>
        </dgm:presLayoutVars>
      </dgm:prSet>
      <dgm:spPr/>
    </dgm:pt>
    <dgm:pt modelId="{89CF4251-FDBF-476B-99F4-9964949FC4BB}" type="pres">
      <dgm:prSet presAssocID="{9CD0DAB0-F5DE-4BF5-B49C-2C7163AB95FB}" presName="sp" presStyleCnt="0"/>
      <dgm:spPr/>
    </dgm:pt>
    <dgm:pt modelId="{AA8BA4F1-5AA7-4148-8077-ED8580A5F305}" type="pres">
      <dgm:prSet presAssocID="{9A639E94-CDD6-495D-A83B-568E5F879196}" presName="linNode" presStyleCnt="0"/>
      <dgm:spPr/>
    </dgm:pt>
    <dgm:pt modelId="{21007456-1947-47CB-A7F0-7EB17264B813}" type="pres">
      <dgm:prSet presAssocID="{9A639E94-CDD6-495D-A83B-568E5F879196}" presName="parentText" presStyleLbl="node1" presStyleIdx="2" presStyleCnt="4" custScaleX="250000">
        <dgm:presLayoutVars>
          <dgm:chMax val="1"/>
          <dgm:bulletEnabled val="1"/>
        </dgm:presLayoutVars>
      </dgm:prSet>
      <dgm:spPr/>
    </dgm:pt>
    <dgm:pt modelId="{2F9B8A24-01B8-443E-9F6A-B150F2F3A57E}" type="pres">
      <dgm:prSet presAssocID="{E60DEA8A-5FBF-4173-ADD2-C061F2FF3A44}" presName="sp" presStyleCnt="0"/>
      <dgm:spPr/>
    </dgm:pt>
    <dgm:pt modelId="{37C6AEBA-3AEC-493B-8A84-B5F0BAC5801C}" type="pres">
      <dgm:prSet presAssocID="{881D4E09-8934-4CD2-A2AA-2BCB0E963AD1}" presName="linNode" presStyleCnt="0"/>
      <dgm:spPr/>
    </dgm:pt>
    <dgm:pt modelId="{4EC42C08-2CD6-48DF-AADF-85FE07821185}" type="pres">
      <dgm:prSet presAssocID="{881D4E09-8934-4CD2-A2AA-2BCB0E963AD1}" presName="parentText" presStyleLbl="node1" presStyleIdx="3" presStyleCnt="4" custScaleX="250000">
        <dgm:presLayoutVars>
          <dgm:chMax val="1"/>
          <dgm:bulletEnabled val="1"/>
        </dgm:presLayoutVars>
      </dgm:prSet>
      <dgm:spPr/>
    </dgm:pt>
  </dgm:ptLst>
  <dgm:cxnLst>
    <dgm:cxn modelId="{225EA648-B878-4582-8089-FC13BEBAA9FB}" type="presOf" srcId="{E8E49A78-6113-4204-8353-1F5F44B0FAB9}" destId="{FA54D401-E154-4F91-8E00-4AB46B405FD6}" srcOrd="0" destOrd="0" presId="urn:microsoft.com/office/officeart/2005/8/layout/vList5"/>
    <dgm:cxn modelId="{AB3AA36B-43CC-467D-AF72-DBD94CD426E0}" srcId="{E8E49A78-6113-4204-8353-1F5F44B0FAB9}" destId="{47CC2CE1-DF74-40C3-A0E7-131583D5D10B}" srcOrd="1" destOrd="0" parTransId="{04C099B5-D2BE-4B30-8084-1341E1D3E2A3}" sibTransId="{9CD0DAB0-F5DE-4BF5-B49C-2C7163AB95FB}"/>
    <dgm:cxn modelId="{AD6BC188-BC40-448F-887B-841B6C9310DA}" srcId="{E8E49A78-6113-4204-8353-1F5F44B0FAB9}" destId="{9A639E94-CDD6-495D-A83B-568E5F879196}" srcOrd="2" destOrd="0" parTransId="{61E6EC3B-5746-40BC-81B4-D6689386F15E}" sibTransId="{E60DEA8A-5FBF-4173-ADD2-C061F2FF3A44}"/>
    <dgm:cxn modelId="{35E21A91-843F-484A-9424-7255765159CC}" type="presOf" srcId="{881D4E09-8934-4CD2-A2AA-2BCB0E963AD1}" destId="{4EC42C08-2CD6-48DF-AADF-85FE07821185}" srcOrd="0" destOrd="0" presId="urn:microsoft.com/office/officeart/2005/8/layout/vList5"/>
    <dgm:cxn modelId="{445553A9-15E6-4DC3-8CBA-C380E02FA4D1}" type="presOf" srcId="{9A639E94-CDD6-495D-A83B-568E5F879196}" destId="{21007456-1947-47CB-A7F0-7EB17264B813}" srcOrd="0" destOrd="0" presId="urn:microsoft.com/office/officeart/2005/8/layout/vList5"/>
    <dgm:cxn modelId="{6EE65FB4-ED77-48D3-9B40-415AC850DC22}" srcId="{E8E49A78-6113-4204-8353-1F5F44B0FAB9}" destId="{B993C615-6649-413D-B69D-1CAE87487856}" srcOrd="0" destOrd="0" parTransId="{A02A3ED0-BF36-447A-BA76-C2F3FE68B3C2}" sibTransId="{A18020DF-D91D-4BEF-B73C-F16AA9AC0F60}"/>
    <dgm:cxn modelId="{A75863B7-252C-46A1-A3BD-A126F494192D}" type="presOf" srcId="{47CC2CE1-DF74-40C3-A0E7-131583D5D10B}" destId="{1D3A889D-1E68-4C1B-B6FF-5C75FEE2D38E}" srcOrd="0" destOrd="0" presId="urn:microsoft.com/office/officeart/2005/8/layout/vList5"/>
    <dgm:cxn modelId="{1F5F83C6-CC04-4810-907C-5AA959332392}" srcId="{E8E49A78-6113-4204-8353-1F5F44B0FAB9}" destId="{881D4E09-8934-4CD2-A2AA-2BCB0E963AD1}" srcOrd="3" destOrd="0" parTransId="{55756AC8-8906-4B01-A9BC-6550B2C44D18}" sibTransId="{CC559B5C-1A4D-42C6-AF80-0A97944B720D}"/>
    <dgm:cxn modelId="{2BC854F7-571C-4C0B-BC96-33336574C300}" type="presOf" srcId="{B993C615-6649-413D-B69D-1CAE87487856}" destId="{56CEA5D3-0914-4E15-A7D9-7C65E61710E7}" srcOrd="0" destOrd="0" presId="urn:microsoft.com/office/officeart/2005/8/layout/vList5"/>
    <dgm:cxn modelId="{1D9612FB-BC36-4CF7-96DC-D5B90118B338}" type="presParOf" srcId="{FA54D401-E154-4F91-8E00-4AB46B405FD6}" destId="{2BF7EAA9-E567-465B-8FCB-98BFD0684312}" srcOrd="0" destOrd="0" presId="urn:microsoft.com/office/officeart/2005/8/layout/vList5"/>
    <dgm:cxn modelId="{7878A3EF-9C76-4E10-A1CE-091ABDEA7B6E}" type="presParOf" srcId="{2BF7EAA9-E567-465B-8FCB-98BFD0684312}" destId="{56CEA5D3-0914-4E15-A7D9-7C65E61710E7}" srcOrd="0" destOrd="0" presId="urn:microsoft.com/office/officeart/2005/8/layout/vList5"/>
    <dgm:cxn modelId="{5454E768-BB53-4E9F-8E6A-4342B4B39F02}" type="presParOf" srcId="{FA54D401-E154-4F91-8E00-4AB46B405FD6}" destId="{B4596D7B-E9CF-484B-B7E9-1D5403AB6992}" srcOrd="1" destOrd="0" presId="urn:microsoft.com/office/officeart/2005/8/layout/vList5"/>
    <dgm:cxn modelId="{BBE54EC7-3CFB-48EF-8A77-F104B3E6E576}" type="presParOf" srcId="{FA54D401-E154-4F91-8E00-4AB46B405FD6}" destId="{0152EF55-40BE-4163-B7E3-AC69D084EE5D}" srcOrd="2" destOrd="0" presId="urn:microsoft.com/office/officeart/2005/8/layout/vList5"/>
    <dgm:cxn modelId="{9D647B91-4CA7-4D54-89C2-5E7467058BCE}" type="presParOf" srcId="{0152EF55-40BE-4163-B7E3-AC69D084EE5D}" destId="{1D3A889D-1E68-4C1B-B6FF-5C75FEE2D38E}" srcOrd="0" destOrd="0" presId="urn:microsoft.com/office/officeart/2005/8/layout/vList5"/>
    <dgm:cxn modelId="{A98FAEEE-17CA-4191-9BFB-262D9B5E01D5}" type="presParOf" srcId="{FA54D401-E154-4F91-8E00-4AB46B405FD6}" destId="{89CF4251-FDBF-476B-99F4-9964949FC4BB}" srcOrd="3" destOrd="0" presId="urn:microsoft.com/office/officeart/2005/8/layout/vList5"/>
    <dgm:cxn modelId="{2A5FC499-5957-4A62-9034-C44A482D49FE}" type="presParOf" srcId="{FA54D401-E154-4F91-8E00-4AB46B405FD6}" destId="{AA8BA4F1-5AA7-4148-8077-ED8580A5F305}" srcOrd="4" destOrd="0" presId="urn:microsoft.com/office/officeart/2005/8/layout/vList5"/>
    <dgm:cxn modelId="{05D6E462-CDB2-4595-BAA9-E199AABACE86}" type="presParOf" srcId="{AA8BA4F1-5AA7-4148-8077-ED8580A5F305}" destId="{21007456-1947-47CB-A7F0-7EB17264B813}" srcOrd="0" destOrd="0" presId="urn:microsoft.com/office/officeart/2005/8/layout/vList5"/>
    <dgm:cxn modelId="{3AC8DDB6-10AC-4CD0-8FCC-33AFF93F0796}" type="presParOf" srcId="{FA54D401-E154-4F91-8E00-4AB46B405FD6}" destId="{2F9B8A24-01B8-443E-9F6A-B150F2F3A57E}" srcOrd="5" destOrd="0" presId="urn:microsoft.com/office/officeart/2005/8/layout/vList5"/>
    <dgm:cxn modelId="{B61A56EF-DC4F-4ACC-B0F1-97B0D7635E66}" type="presParOf" srcId="{FA54D401-E154-4F91-8E00-4AB46B405FD6}" destId="{37C6AEBA-3AEC-493B-8A84-B5F0BAC5801C}" srcOrd="6" destOrd="0" presId="urn:microsoft.com/office/officeart/2005/8/layout/vList5"/>
    <dgm:cxn modelId="{52DAE458-7737-4824-BA7E-BCAA32E6DB57}" type="presParOf" srcId="{37C6AEBA-3AEC-493B-8A84-B5F0BAC5801C}" destId="{4EC42C08-2CD6-48DF-AADF-85FE07821185}"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ABD1EA-D18A-4917-B498-F08501FFE5B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5792D19-5C1B-42C3-A3A2-708602FE38BC}">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dirty="0">
              <a:latin typeface="Calibri" panose="020F0502020204030204" pitchFamily="34" charset="0"/>
              <a:cs typeface="Calibri" panose="020F0502020204030204" pitchFamily="34" charset="0"/>
            </a:rPr>
            <a:t>Takes Advantage Of Higher Asphalt Content In “Fine” RAP</a:t>
          </a:r>
        </a:p>
      </dgm:t>
    </dgm:pt>
    <dgm:pt modelId="{B7C71DC8-B043-4A3C-871E-B2384D22F928}" type="parTrans" cxnId="{32016B8A-17ED-4474-A1B1-207490BF29F3}">
      <dgm:prSet/>
      <dgm:spPr/>
      <dgm:t>
        <a:bodyPr/>
        <a:lstStyle/>
        <a:p>
          <a:endParaRPr lang="en-US"/>
        </a:p>
      </dgm:t>
    </dgm:pt>
    <dgm:pt modelId="{F89ADCF0-B57E-4704-BB16-1295A3B853AE}" type="sibTrans" cxnId="{32016B8A-17ED-4474-A1B1-207490BF29F3}">
      <dgm:prSet/>
      <dgm:spPr/>
      <dgm:t>
        <a:bodyPr/>
        <a:lstStyle/>
        <a:p>
          <a:endParaRPr lang="en-US"/>
        </a:p>
      </dgm:t>
    </dgm:pt>
    <dgm:pt modelId="{99782B9A-D183-4DD5-8534-EBF29ABA9706}">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dirty="0">
              <a:latin typeface="Calibri" panose="020F0502020204030204" pitchFamily="34" charset="0"/>
              <a:cs typeface="Calibri" panose="020F0502020204030204" pitchFamily="34" charset="0"/>
            </a:rPr>
            <a:t>Provides Scarce/High Dollar Size Aggregate Material</a:t>
          </a:r>
        </a:p>
      </dgm:t>
    </dgm:pt>
    <dgm:pt modelId="{C50F04A5-743A-4767-B404-0D1DF4B560F7}" type="parTrans" cxnId="{8FDD035D-0D3A-4C97-AB38-017D05AC369A}">
      <dgm:prSet/>
      <dgm:spPr/>
      <dgm:t>
        <a:bodyPr/>
        <a:lstStyle/>
        <a:p>
          <a:endParaRPr lang="en-US"/>
        </a:p>
      </dgm:t>
    </dgm:pt>
    <dgm:pt modelId="{41FC954E-10C0-4929-B09C-028B2C0A7FD3}" type="sibTrans" cxnId="{8FDD035D-0D3A-4C97-AB38-017D05AC369A}">
      <dgm:prSet/>
      <dgm:spPr/>
      <dgm:t>
        <a:bodyPr/>
        <a:lstStyle/>
        <a:p>
          <a:endParaRPr lang="en-US"/>
        </a:p>
      </dgm:t>
    </dgm:pt>
    <dgm:pt modelId="{D67FE87A-B1A8-49CC-ADA1-57805DCB5D8B}">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dirty="0">
              <a:latin typeface="Calibri" panose="020F0502020204030204" pitchFamily="34" charset="0"/>
              <a:cs typeface="Calibri" panose="020F0502020204030204" pitchFamily="34" charset="0"/>
            </a:rPr>
            <a:t>RAP is worth what it replaces</a:t>
          </a:r>
        </a:p>
      </dgm:t>
    </dgm:pt>
    <dgm:pt modelId="{75A7C51E-0D13-470E-926E-B94988DBF546}" type="parTrans" cxnId="{C9BF035B-3BCD-482F-9CBE-73273F6CEE02}">
      <dgm:prSet/>
      <dgm:spPr/>
      <dgm:t>
        <a:bodyPr/>
        <a:lstStyle/>
        <a:p>
          <a:endParaRPr lang="en-US"/>
        </a:p>
      </dgm:t>
    </dgm:pt>
    <dgm:pt modelId="{5868B00F-C47F-4FF4-88DB-45416060E5CB}" type="sibTrans" cxnId="{C9BF035B-3BCD-482F-9CBE-73273F6CEE02}">
      <dgm:prSet/>
      <dgm:spPr/>
      <dgm:t>
        <a:bodyPr/>
        <a:lstStyle/>
        <a:p>
          <a:endParaRPr lang="en-US"/>
        </a:p>
      </dgm:t>
    </dgm:pt>
    <dgm:pt modelId="{9E10D811-2D98-43E8-95AA-FA3F78A1B7C7}">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dirty="0">
              <a:latin typeface="Calibri" panose="020F0502020204030204" pitchFamily="34" charset="0"/>
              <a:cs typeface="Calibri" panose="020F0502020204030204" pitchFamily="34" charset="0"/>
            </a:rPr>
            <a:t>Allows You To Adjust mix designs</a:t>
          </a:r>
        </a:p>
      </dgm:t>
    </dgm:pt>
    <dgm:pt modelId="{770C159E-F616-48E1-BDB0-80B38BB9A6C3}" type="parTrans" cxnId="{915A8FAF-4F27-4347-9BFA-63ADC6FDFA2D}">
      <dgm:prSet/>
      <dgm:spPr/>
      <dgm:t>
        <a:bodyPr/>
        <a:lstStyle/>
        <a:p>
          <a:endParaRPr lang="en-US"/>
        </a:p>
      </dgm:t>
    </dgm:pt>
    <dgm:pt modelId="{5A0BB7A8-F139-45A5-B07A-935C8CE309D0}" type="sibTrans" cxnId="{915A8FAF-4F27-4347-9BFA-63ADC6FDFA2D}">
      <dgm:prSet/>
      <dgm:spPr/>
      <dgm:t>
        <a:bodyPr/>
        <a:lstStyle/>
        <a:p>
          <a:endParaRPr lang="en-US"/>
        </a:p>
      </dgm:t>
    </dgm:pt>
    <dgm:pt modelId="{5D5C536A-6E9F-4B9D-9EB4-252737EBDD6B}" type="pres">
      <dgm:prSet presAssocID="{70ABD1EA-D18A-4917-B498-F08501FFE5B4}" presName="Name0" presStyleCnt="0">
        <dgm:presLayoutVars>
          <dgm:dir/>
          <dgm:animLvl val="lvl"/>
          <dgm:resizeHandles val="exact"/>
        </dgm:presLayoutVars>
      </dgm:prSet>
      <dgm:spPr/>
    </dgm:pt>
    <dgm:pt modelId="{DC6FDCAB-DF86-47B3-A04E-C7EFBFF654B9}" type="pres">
      <dgm:prSet presAssocID="{D5792D19-5C1B-42C3-A3A2-708602FE38BC}" presName="linNode" presStyleCnt="0"/>
      <dgm:spPr/>
    </dgm:pt>
    <dgm:pt modelId="{B54D0023-7593-4F76-A6B3-41A851BF4300}" type="pres">
      <dgm:prSet presAssocID="{D5792D19-5C1B-42C3-A3A2-708602FE38BC}" presName="parentText" presStyleLbl="node1" presStyleIdx="0" presStyleCnt="4" custScaleX="277778">
        <dgm:presLayoutVars>
          <dgm:chMax val="1"/>
          <dgm:bulletEnabled val="1"/>
        </dgm:presLayoutVars>
      </dgm:prSet>
      <dgm:spPr/>
    </dgm:pt>
    <dgm:pt modelId="{7F189439-BCA0-4E0D-887E-96B9A3F7F81F}" type="pres">
      <dgm:prSet presAssocID="{F89ADCF0-B57E-4704-BB16-1295A3B853AE}" presName="sp" presStyleCnt="0"/>
      <dgm:spPr/>
    </dgm:pt>
    <dgm:pt modelId="{B50D658C-BD58-44AF-9CF3-F71E0469C620}" type="pres">
      <dgm:prSet presAssocID="{99782B9A-D183-4DD5-8534-EBF29ABA9706}" presName="linNode" presStyleCnt="0"/>
      <dgm:spPr/>
    </dgm:pt>
    <dgm:pt modelId="{05647279-CBC7-47F7-A8F6-97C25214696F}" type="pres">
      <dgm:prSet presAssocID="{99782B9A-D183-4DD5-8534-EBF29ABA9706}" presName="parentText" presStyleLbl="node1" presStyleIdx="1" presStyleCnt="4" custScaleX="277778">
        <dgm:presLayoutVars>
          <dgm:chMax val="1"/>
          <dgm:bulletEnabled val="1"/>
        </dgm:presLayoutVars>
      </dgm:prSet>
      <dgm:spPr/>
    </dgm:pt>
    <dgm:pt modelId="{1C7ADED0-94E2-42F3-B6FD-1B90F5B68854}" type="pres">
      <dgm:prSet presAssocID="{41FC954E-10C0-4929-B09C-028B2C0A7FD3}" presName="sp" presStyleCnt="0"/>
      <dgm:spPr/>
    </dgm:pt>
    <dgm:pt modelId="{44E8DB1F-CC43-4D28-BE38-273D2408B228}" type="pres">
      <dgm:prSet presAssocID="{D67FE87A-B1A8-49CC-ADA1-57805DCB5D8B}" presName="linNode" presStyleCnt="0"/>
      <dgm:spPr/>
    </dgm:pt>
    <dgm:pt modelId="{29582D35-ACDB-4D81-818F-65C4EB826B3A}" type="pres">
      <dgm:prSet presAssocID="{D67FE87A-B1A8-49CC-ADA1-57805DCB5D8B}" presName="parentText" presStyleLbl="node1" presStyleIdx="2" presStyleCnt="4" custScaleX="277778">
        <dgm:presLayoutVars>
          <dgm:chMax val="1"/>
          <dgm:bulletEnabled val="1"/>
        </dgm:presLayoutVars>
      </dgm:prSet>
      <dgm:spPr/>
    </dgm:pt>
    <dgm:pt modelId="{5027937E-15F8-4870-9E6C-53DAC20926EC}" type="pres">
      <dgm:prSet presAssocID="{5868B00F-C47F-4FF4-88DB-45416060E5CB}" presName="sp" presStyleCnt="0"/>
      <dgm:spPr/>
    </dgm:pt>
    <dgm:pt modelId="{8A4731FC-CA8F-48A7-AFF2-4309D46D10E4}" type="pres">
      <dgm:prSet presAssocID="{9E10D811-2D98-43E8-95AA-FA3F78A1B7C7}" presName="linNode" presStyleCnt="0"/>
      <dgm:spPr/>
    </dgm:pt>
    <dgm:pt modelId="{C4F5AEB9-2D64-4748-8AD5-3F92955D9442}" type="pres">
      <dgm:prSet presAssocID="{9E10D811-2D98-43E8-95AA-FA3F78A1B7C7}" presName="parentText" presStyleLbl="node1" presStyleIdx="3" presStyleCnt="4" custScaleX="277778">
        <dgm:presLayoutVars>
          <dgm:chMax val="1"/>
          <dgm:bulletEnabled val="1"/>
        </dgm:presLayoutVars>
      </dgm:prSet>
      <dgm:spPr/>
    </dgm:pt>
  </dgm:ptLst>
  <dgm:cxnLst>
    <dgm:cxn modelId="{C9BF035B-3BCD-482F-9CBE-73273F6CEE02}" srcId="{70ABD1EA-D18A-4917-B498-F08501FFE5B4}" destId="{D67FE87A-B1A8-49CC-ADA1-57805DCB5D8B}" srcOrd="2" destOrd="0" parTransId="{75A7C51E-0D13-470E-926E-B94988DBF546}" sibTransId="{5868B00F-C47F-4FF4-88DB-45416060E5CB}"/>
    <dgm:cxn modelId="{142EC15B-AB5F-4617-8B5A-30B5A2832CF8}" type="presOf" srcId="{99782B9A-D183-4DD5-8534-EBF29ABA9706}" destId="{05647279-CBC7-47F7-A8F6-97C25214696F}" srcOrd="0" destOrd="0" presId="urn:microsoft.com/office/officeart/2005/8/layout/vList5"/>
    <dgm:cxn modelId="{8FDD035D-0D3A-4C97-AB38-017D05AC369A}" srcId="{70ABD1EA-D18A-4917-B498-F08501FFE5B4}" destId="{99782B9A-D183-4DD5-8534-EBF29ABA9706}" srcOrd="1" destOrd="0" parTransId="{C50F04A5-743A-4767-B404-0D1DF4B560F7}" sibTransId="{41FC954E-10C0-4929-B09C-028B2C0A7FD3}"/>
    <dgm:cxn modelId="{8CAD7F60-F1ED-4E5E-92E3-42E9509D88A6}" type="presOf" srcId="{D5792D19-5C1B-42C3-A3A2-708602FE38BC}" destId="{B54D0023-7593-4F76-A6B3-41A851BF4300}" srcOrd="0" destOrd="0" presId="urn:microsoft.com/office/officeart/2005/8/layout/vList5"/>
    <dgm:cxn modelId="{D6DEB266-FF0A-4E80-B959-2FE98E0EB915}" type="presOf" srcId="{D67FE87A-B1A8-49CC-ADA1-57805DCB5D8B}" destId="{29582D35-ACDB-4D81-818F-65C4EB826B3A}" srcOrd="0" destOrd="0" presId="urn:microsoft.com/office/officeart/2005/8/layout/vList5"/>
    <dgm:cxn modelId="{32016B8A-17ED-4474-A1B1-207490BF29F3}" srcId="{70ABD1EA-D18A-4917-B498-F08501FFE5B4}" destId="{D5792D19-5C1B-42C3-A3A2-708602FE38BC}" srcOrd="0" destOrd="0" parTransId="{B7C71DC8-B043-4A3C-871E-B2384D22F928}" sibTransId="{F89ADCF0-B57E-4704-BB16-1295A3B853AE}"/>
    <dgm:cxn modelId="{8E590C9F-2D41-46BC-9E5B-89A1063B0087}" type="presOf" srcId="{9E10D811-2D98-43E8-95AA-FA3F78A1B7C7}" destId="{C4F5AEB9-2D64-4748-8AD5-3F92955D9442}" srcOrd="0" destOrd="0" presId="urn:microsoft.com/office/officeart/2005/8/layout/vList5"/>
    <dgm:cxn modelId="{915A8FAF-4F27-4347-9BFA-63ADC6FDFA2D}" srcId="{70ABD1EA-D18A-4917-B498-F08501FFE5B4}" destId="{9E10D811-2D98-43E8-95AA-FA3F78A1B7C7}" srcOrd="3" destOrd="0" parTransId="{770C159E-F616-48E1-BDB0-80B38BB9A6C3}" sibTransId="{5A0BB7A8-F139-45A5-B07A-935C8CE309D0}"/>
    <dgm:cxn modelId="{F8896BD5-A936-43FC-BAC1-A9A2F13F6AAC}" type="presOf" srcId="{70ABD1EA-D18A-4917-B498-F08501FFE5B4}" destId="{5D5C536A-6E9F-4B9D-9EB4-252737EBDD6B}" srcOrd="0" destOrd="0" presId="urn:microsoft.com/office/officeart/2005/8/layout/vList5"/>
    <dgm:cxn modelId="{875DDBF6-9644-4F57-B2CB-E5FDC0D870DF}" type="presParOf" srcId="{5D5C536A-6E9F-4B9D-9EB4-252737EBDD6B}" destId="{DC6FDCAB-DF86-47B3-A04E-C7EFBFF654B9}" srcOrd="0" destOrd="0" presId="urn:microsoft.com/office/officeart/2005/8/layout/vList5"/>
    <dgm:cxn modelId="{98C1B0F9-2915-4AC7-A128-C863BFF34E9A}" type="presParOf" srcId="{DC6FDCAB-DF86-47B3-A04E-C7EFBFF654B9}" destId="{B54D0023-7593-4F76-A6B3-41A851BF4300}" srcOrd="0" destOrd="0" presId="urn:microsoft.com/office/officeart/2005/8/layout/vList5"/>
    <dgm:cxn modelId="{2B9145F1-D679-40B8-8F73-D2867AEB2811}" type="presParOf" srcId="{5D5C536A-6E9F-4B9D-9EB4-252737EBDD6B}" destId="{7F189439-BCA0-4E0D-887E-96B9A3F7F81F}" srcOrd="1" destOrd="0" presId="urn:microsoft.com/office/officeart/2005/8/layout/vList5"/>
    <dgm:cxn modelId="{C352ED5D-81F1-423C-90F2-CFD2BAC29075}" type="presParOf" srcId="{5D5C536A-6E9F-4B9D-9EB4-252737EBDD6B}" destId="{B50D658C-BD58-44AF-9CF3-F71E0469C620}" srcOrd="2" destOrd="0" presId="urn:microsoft.com/office/officeart/2005/8/layout/vList5"/>
    <dgm:cxn modelId="{408CA77E-DA15-40C9-9FD9-E94115A4569B}" type="presParOf" srcId="{B50D658C-BD58-44AF-9CF3-F71E0469C620}" destId="{05647279-CBC7-47F7-A8F6-97C25214696F}" srcOrd="0" destOrd="0" presId="urn:microsoft.com/office/officeart/2005/8/layout/vList5"/>
    <dgm:cxn modelId="{70776AE5-0951-4CB5-A920-C735ED913E2B}" type="presParOf" srcId="{5D5C536A-6E9F-4B9D-9EB4-252737EBDD6B}" destId="{1C7ADED0-94E2-42F3-B6FD-1B90F5B68854}" srcOrd="3" destOrd="0" presId="urn:microsoft.com/office/officeart/2005/8/layout/vList5"/>
    <dgm:cxn modelId="{C1D36F0B-AE0F-4F7B-9881-9AFC71DE70EA}" type="presParOf" srcId="{5D5C536A-6E9F-4B9D-9EB4-252737EBDD6B}" destId="{44E8DB1F-CC43-4D28-BE38-273D2408B228}" srcOrd="4" destOrd="0" presId="urn:microsoft.com/office/officeart/2005/8/layout/vList5"/>
    <dgm:cxn modelId="{4DB4FD6B-C970-41C3-8DA9-BC2956A48375}" type="presParOf" srcId="{44E8DB1F-CC43-4D28-BE38-273D2408B228}" destId="{29582D35-ACDB-4D81-818F-65C4EB826B3A}" srcOrd="0" destOrd="0" presId="urn:microsoft.com/office/officeart/2005/8/layout/vList5"/>
    <dgm:cxn modelId="{B532026A-829B-4480-9ADF-B1789264735E}" type="presParOf" srcId="{5D5C536A-6E9F-4B9D-9EB4-252737EBDD6B}" destId="{5027937E-15F8-4870-9E6C-53DAC20926EC}" srcOrd="5" destOrd="0" presId="urn:microsoft.com/office/officeart/2005/8/layout/vList5"/>
    <dgm:cxn modelId="{DAA90050-2E91-4E5F-9337-D13B255F1FE3}" type="presParOf" srcId="{5D5C536A-6E9F-4B9D-9EB4-252737EBDD6B}" destId="{8A4731FC-CA8F-48A7-AFF2-4309D46D10E4}" srcOrd="6" destOrd="0" presId="urn:microsoft.com/office/officeart/2005/8/layout/vList5"/>
    <dgm:cxn modelId="{148DEB28-FF68-49BE-889C-41CAB4703CA4}" type="presParOf" srcId="{8A4731FC-CA8F-48A7-AFF2-4309D46D10E4}" destId="{C4F5AEB9-2D64-4748-8AD5-3F92955D9442}"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1BB5C6D-8499-4B29-8DB4-19C975CC1AE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927263B0-510E-42BB-A1D3-BC64B355DE98}">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dirty="0">
              <a:latin typeface="Calibri" panose="020F0502020204030204" pitchFamily="34" charset="0"/>
              <a:cs typeface="Calibri" panose="020F0502020204030204" pitchFamily="34" charset="0"/>
            </a:rPr>
            <a:t>Majority have no special RAP stockpiling</a:t>
          </a:r>
        </a:p>
      </dgm:t>
    </dgm:pt>
    <dgm:pt modelId="{33BF844B-6852-4797-9009-9D6FA87215CC}" type="parTrans" cxnId="{B0124770-B81B-487C-A91C-9A72D8AA9BCE}">
      <dgm:prSet/>
      <dgm:spPr/>
      <dgm:t>
        <a:bodyPr/>
        <a:lstStyle/>
        <a:p>
          <a:endParaRPr lang="en-US"/>
        </a:p>
      </dgm:t>
    </dgm:pt>
    <dgm:pt modelId="{9A828FA8-5DAA-4FF9-B631-E3EA98C6C6DE}" type="sibTrans" cxnId="{B0124770-B81B-487C-A91C-9A72D8AA9BCE}">
      <dgm:prSet/>
      <dgm:spPr/>
      <dgm:t>
        <a:bodyPr/>
        <a:lstStyle/>
        <a:p>
          <a:endParaRPr lang="en-US"/>
        </a:p>
      </dgm:t>
    </dgm:pt>
    <dgm:pt modelId="{C274CE2F-8E77-467D-BA74-BA24AFDFCA9E}">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dirty="0">
              <a:latin typeface="Calibri" panose="020F0502020204030204" pitchFamily="34" charset="0"/>
              <a:cs typeface="Calibri" panose="020F0502020204030204" pitchFamily="34" charset="0"/>
            </a:rPr>
            <a:t> You need RAP stockpiles to be placed on a sloped surface to aid in draining</a:t>
          </a:r>
        </a:p>
      </dgm:t>
    </dgm:pt>
    <dgm:pt modelId="{91A81974-C6A0-4E6D-A6DC-A61695505C8F}" type="parTrans" cxnId="{F8CF302E-EA0F-4136-9DCB-40BB3A536AF0}">
      <dgm:prSet/>
      <dgm:spPr/>
      <dgm:t>
        <a:bodyPr/>
        <a:lstStyle/>
        <a:p>
          <a:endParaRPr lang="en-US"/>
        </a:p>
      </dgm:t>
    </dgm:pt>
    <dgm:pt modelId="{88BFF9D7-D946-422C-AF4A-234952D73D39}" type="sibTrans" cxnId="{F8CF302E-EA0F-4136-9DCB-40BB3A536AF0}">
      <dgm:prSet/>
      <dgm:spPr/>
      <dgm:t>
        <a:bodyPr/>
        <a:lstStyle/>
        <a:p>
          <a:endParaRPr lang="en-US"/>
        </a:p>
      </dgm:t>
    </dgm:pt>
    <dgm:pt modelId="{746F8A3E-2C70-4996-A18D-1A35F60405DC}">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dirty="0">
              <a:latin typeface="Calibri" panose="020F0502020204030204" pitchFamily="34" charset="0"/>
              <a:cs typeface="Calibri" panose="020F0502020204030204" pitchFamily="34" charset="0"/>
            </a:rPr>
            <a:t>You need RAP stockpiles to be placed on a paved surface to minimize contamination</a:t>
          </a:r>
        </a:p>
      </dgm:t>
    </dgm:pt>
    <dgm:pt modelId="{53012F00-B8AC-47C8-B4A8-54982504B004}" type="parTrans" cxnId="{7B70FC11-4A86-4092-8ACD-9E58B85F4486}">
      <dgm:prSet/>
      <dgm:spPr/>
      <dgm:t>
        <a:bodyPr/>
        <a:lstStyle/>
        <a:p>
          <a:endParaRPr lang="en-US"/>
        </a:p>
      </dgm:t>
    </dgm:pt>
    <dgm:pt modelId="{5E1BCDB4-BFE3-4CFE-8EE5-BCB8D9AD3023}" type="sibTrans" cxnId="{7B70FC11-4A86-4092-8ACD-9E58B85F4486}">
      <dgm:prSet/>
      <dgm:spPr/>
      <dgm:t>
        <a:bodyPr/>
        <a:lstStyle/>
        <a:p>
          <a:endParaRPr lang="en-US"/>
        </a:p>
      </dgm:t>
    </dgm:pt>
    <dgm:pt modelId="{25DC31EC-D06E-468D-A87C-560BA678F193}">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dirty="0">
              <a:latin typeface="Calibri" panose="020F0502020204030204" pitchFamily="34" charset="0"/>
              <a:cs typeface="Calibri" panose="020F0502020204030204" pitchFamily="34" charset="0"/>
            </a:rPr>
            <a:t>RAP stockpiles should be placed under cover to minimize moisture and sunlight exposure</a:t>
          </a:r>
        </a:p>
      </dgm:t>
    </dgm:pt>
    <dgm:pt modelId="{D7832CA9-ECA1-4C45-9DBE-D9BF75C3BC5B}" type="parTrans" cxnId="{ADE6E8A7-E5C5-4523-A338-CC9FAC768D2E}">
      <dgm:prSet/>
      <dgm:spPr/>
      <dgm:t>
        <a:bodyPr/>
        <a:lstStyle/>
        <a:p>
          <a:endParaRPr lang="en-US"/>
        </a:p>
      </dgm:t>
    </dgm:pt>
    <dgm:pt modelId="{36044F36-6D87-4C23-AC8C-A85D4049C126}" type="sibTrans" cxnId="{ADE6E8A7-E5C5-4523-A338-CC9FAC768D2E}">
      <dgm:prSet/>
      <dgm:spPr/>
      <dgm:t>
        <a:bodyPr/>
        <a:lstStyle/>
        <a:p>
          <a:endParaRPr lang="en-US"/>
        </a:p>
      </dgm:t>
    </dgm:pt>
    <dgm:pt modelId="{5A4D0AC3-B8E9-4F46-A613-64B8941EE3BF}" type="pres">
      <dgm:prSet presAssocID="{91BB5C6D-8499-4B29-8DB4-19C975CC1AEB}" presName="Name0" presStyleCnt="0">
        <dgm:presLayoutVars>
          <dgm:dir/>
          <dgm:animLvl val="lvl"/>
          <dgm:resizeHandles val="exact"/>
        </dgm:presLayoutVars>
      </dgm:prSet>
      <dgm:spPr/>
    </dgm:pt>
    <dgm:pt modelId="{66374CEE-9F43-40F0-8DBF-25F0EDCC86E8}" type="pres">
      <dgm:prSet presAssocID="{927263B0-510E-42BB-A1D3-BC64B355DE98}" presName="linNode" presStyleCnt="0"/>
      <dgm:spPr/>
    </dgm:pt>
    <dgm:pt modelId="{59975986-4879-4CC9-B066-C3271D2B3D6F}" type="pres">
      <dgm:prSet presAssocID="{927263B0-510E-42BB-A1D3-BC64B355DE98}" presName="parentText" presStyleLbl="node1" presStyleIdx="0" presStyleCnt="4" custScaleX="277778" custLinFactNeighborX="-1123" custLinFactNeighborY="-208">
        <dgm:presLayoutVars>
          <dgm:chMax val="1"/>
          <dgm:bulletEnabled val="1"/>
        </dgm:presLayoutVars>
      </dgm:prSet>
      <dgm:spPr/>
    </dgm:pt>
    <dgm:pt modelId="{41249AF8-06AB-4066-971F-E684A38C2D37}" type="pres">
      <dgm:prSet presAssocID="{9A828FA8-5DAA-4FF9-B631-E3EA98C6C6DE}" presName="sp" presStyleCnt="0"/>
      <dgm:spPr/>
    </dgm:pt>
    <dgm:pt modelId="{1147AEFE-96D6-4B9D-9501-E8E1E491AC03}" type="pres">
      <dgm:prSet presAssocID="{C274CE2F-8E77-467D-BA74-BA24AFDFCA9E}" presName="linNode" presStyleCnt="0"/>
      <dgm:spPr/>
    </dgm:pt>
    <dgm:pt modelId="{B83D871F-E908-43E4-A9AB-93F023149B94}" type="pres">
      <dgm:prSet presAssocID="{C274CE2F-8E77-467D-BA74-BA24AFDFCA9E}" presName="parentText" presStyleLbl="node1" presStyleIdx="1" presStyleCnt="4" custScaleX="277778">
        <dgm:presLayoutVars>
          <dgm:chMax val="1"/>
          <dgm:bulletEnabled val="1"/>
        </dgm:presLayoutVars>
      </dgm:prSet>
      <dgm:spPr/>
    </dgm:pt>
    <dgm:pt modelId="{07483068-AFAC-4212-90D9-832D5FFA67A5}" type="pres">
      <dgm:prSet presAssocID="{88BFF9D7-D946-422C-AF4A-234952D73D39}" presName="sp" presStyleCnt="0"/>
      <dgm:spPr/>
    </dgm:pt>
    <dgm:pt modelId="{7D370304-B6A7-4181-BA29-9DCCC3B94DAE}" type="pres">
      <dgm:prSet presAssocID="{746F8A3E-2C70-4996-A18D-1A35F60405DC}" presName="linNode" presStyleCnt="0"/>
      <dgm:spPr/>
    </dgm:pt>
    <dgm:pt modelId="{14E4A3E5-114D-4BE0-9D81-1E89A603FDB3}" type="pres">
      <dgm:prSet presAssocID="{746F8A3E-2C70-4996-A18D-1A35F60405DC}" presName="parentText" presStyleLbl="node1" presStyleIdx="2" presStyleCnt="4" custScaleX="277778">
        <dgm:presLayoutVars>
          <dgm:chMax val="1"/>
          <dgm:bulletEnabled val="1"/>
        </dgm:presLayoutVars>
      </dgm:prSet>
      <dgm:spPr/>
    </dgm:pt>
    <dgm:pt modelId="{E1CC82CB-D98C-4BD2-AA18-50F9D5707BC5}" type="pres">
      <dgm:prSet presAssocID="{5E1BCDB4-BFE3-4CFE-8EE5-BCB8D9AD3023}" presName="sp" presStyleCnt="0"/>
      <dgm:spPr/>
    </dgm:pt>
    <dgm:pt modelId="{ACADF9A5-9EC0-4E05-95C3-F1A634580906}" type="pres">
      <dgm:prSet presAssocID="{25DC31EC-D06E-468D-A87C-560BA678F193}" presName="linNode" presStyleCnt="0"/>
      <dgm:spPr/>
    </dgm:pt>
    <dgm:pt modelId="{541C3896-1D7E-46C1-83C0-B03EB70D4AFB}" type="pres">
      <dgm:prSet presAssocID="{25DC31EC-D06E-468D-A87C-560BA678F193}" presName="parentText" presStyleLbl="node1" presStyleIdx="3" presStyleCnt="4" custScaleX="277778">
        <dgm:presLayoutVars>
          <dgm:chMax val="1"/>
          <dgm:bulletEnabled val="1"/>
        </dgm:presLayoutVars>
      </dgm:prSet>
      <dgm:spPr/>
    </dgm:pt>
  </dgm:ptLst>
  <dgm:cxnLst>
    <dgm:cxn modelId="{7B70FC11-4A86-4092-8ACD-9E58B85F4486}" srcId="{91BB5C6D-8499-4B29-8DB4-19C975CC1AEB}" destId="{746F8A3E-2C70-4996-A18D-1A35F60405DC}" srcOrd="2" destOrd="0" parTransId="{53012F00-B8AC-47C8-B4A8-54982504B004}" sibTransId="{5E1BCDB4-BFE3-4CFE-8EE5-BCB8D9AD3023}"/>
    <dgm:cxn modelId="{F8CF302E-EA0F-4136-9DCB-40BB3A536AF0}" srcId="{91BB5C6D-8499-4B29-8DB4-19C975CC1AEB}" destId="{C274CE2F-8E77-467D-BA74-BA24AFDFCA9E}" srcOrd="1" destOrd="0" parTransId="{91A81974-C6A0-4E6D-A6DC-A61695505C8F}" sibTransId="{88BFF9D7-D946-422C-AF4A-234952D73D39}"/>
    <dgm:cxn modelId="{5F140C69-BA2D-4BFB-9CFA-925497262CD5}" type="presOf" srcId="{927263B0-510E-42BB-A1D3-BC64B355DE98}" destId="{59975986-4879-4CC9-B066-C3271D2B3D6F}" srcOrd="0" destOrd="0" presId="urn:microsoft.com/office/officeart/2005/8/layout/vList5"/>
    <dgm:cxn modelId="{8074D34B-AE13-430E-B038-056DF5C29234}" type="presOf" srcId="{25DC31EC-D06E-468D-A87C-560BA678F193}" destId="{541C3896-1D7E-46C1-83C0-B03EB70D4AFB}" srcOrd="0" destOrd="0" presId="urn:microsoft.com/office/officeart/2005/8/layout/vList5"/>
    <dgm:cxn modelId="{B0124770-B81B-487C-A91C-9A72D8AA9BCE}" srcId="{91BB5C6D-8499-4B29-8DB4-19C975CC1AEB}" destId="{927263B0-510E-42BB-A1D3-BC64B355DE98}" srcOrd="0" destOrd="0" parTransId="{33BF844B-6852-4797-9009-9D6FA87215CC}" sibTransId="{9A828FA8-5DAA-4FF9-B631-E3EA98C6C6DE}"/>
    <dgm:cxn modelId="{9DE61B85-1D86-442E-B6A4-E0E1E0D45E96}" type="presOf" srcId="{91BB5C6D-8499-4B29-8DB4-19C975CC1AEB}" destId="{5A4D0AC3-B8E9-4F46-A613-64B8941EE3BF}" srcOrd="0" destOrd="0" presId="urn:microsoft.com/office/officeart/2005/8/layout/vList5"/>
    <dgm:cxn modelId="{3DB54790-C71D-4F94-A9CE-72E457681FDE}" type="presOf" srcId="{C274CE2F-8E77-467D-BA74-BA24AFDFCA9E}" destId="{B83D871F-E908-43E4-A9AB-93F023149B94}" srcOrd="0" destOrd="0" presId="urn:microsoft.com/office/officeart/2005/8/layout/vList5"/>
    <dgm:cxn modelId="{EF18F69C-CC0D-4003-B6BE-8472347491BD}" type="presOf" srcId="{746F8A3E-2C70-4996-A18D-1A35F60405DC}" destId="{14E4A3E5-114D-4BE0-9D81-1E89A603FDB3}" srcOrd="0" destOrd="0" presId="urn:microsoft.com/office/officeart/2005/8/layout/vList5"/>
    <dgm:cxn modelId="{ADE6E8A7-E5C5-4523-A338-CC9FAC768D2E}" srcId="{91BB5C6D-8499-4B29-8DB4-19C975CC1AEB}" destId="{25DC31EC-D06E-468D-A87C-560BA678F193}" srcOrd="3" destOrd="0" parTransId="{D7832CA9-ECA1-4C45-9DBE-D9BF75C3BC5B}" sibTransId="{36044F36-6D87-4C23-AC8C-A85D4049C126}"/>
    <dgm:cxn modelId="{4BB540FA-4711-46BA-97FA-5D783A6DA16D}" type="presParOf" srcId="{5A4D0AC3-B8E9-4F46-A613-64B8941EE3BF}" destId="{66374CEE-9F43-40F0-8DBF-25F0EDCC86E8}" srcOrd="0" destOrd="0" presId="urn:microsoft.com/office/officeart/2005/8/layout/vList5"/>
    <dgm:cxn modelId="{4E0BFDF1-6493-4284-BB2A-D7A97847B7FB}" type="presParOf" srcId="{66374CEE-9F43-40F0-8DBF-25F0EDCC86E8}" destId="{59975986-4879-4CC9-B066-C3271D2B3D6F}" srcOrd="0" destOrd="0" presId="urn:microsoft.com/office/officeart/2005/8/layout/vList5"/>
    <dgm:cxn modelId="{255A1393-9668-4297-B362-1F4DA46E8C9D}" type="presParOf" srcId="{5A4D0AC3-B8E9-4F46-A613-64B8941EE3BF}" destId="{41249AF8-06AB-4066-971F-E684A38C2D37}" srcOrd="1" destOrd="0" presId="urn:microsoft.com/office/officeart/2005/8/layout/vList5"/>
    <dgm:cxn modelId="{A3957277-28D3-4382-B049-5F0B32DBDEC3}" type="presParOf" srcId="{5A4D0AC3-B8E9-4F46-A613-64B8941EE3BF}" destId="{1147AEFE-96D6-4B9D-9501-E8E1E491AC03}" srcOrd="2" destOrd="0" presId="urn:microsoft.com/office/officeart/2005/8/layout/vList5"/>
    <dgm:cxn modelId="{963ED3C2-26EB-4F2D-A7C8-8FD4157B4E85}" type="presParOf" srcId="{1147AEFE-96D6-4B9D-9501-E8E1E491AC03}" destId="{B83D871F-E908-43E4-A9AB-93F023149B94}" srcOrd="0" destOrd="0" presId="urn:microsoft.com/office/officeart/2005/8/layout/vList5"/>
    <dgm:cxn modelId="{E5A79178-D42B-49AF-8B95-6352441C01A5}" type="presParOf" srcId="{5A4D0AC3-B8E9-4F46-A613-64B8941EE3BF}" destId="{07483068-AFAC-4212-90D9-832D5FFA67A5}" srcOrd="3" destOrd="0" presId="urn:microsoft.com/office/officeart/2005/8/layout/vList5"/>
    <dgm:cxn modelId="{3F34849D-2F4A-4AF2-9277-FF324FA50227}" type="presParOf" srcId="{5A4D0AC3-B8E9-4F46-A613-64B8941EE3BF}" destId="{7D370304-B6A7-4181-BA29-9DCCC3B94DAE}" srcOrd="4" destOrd="0" presId="urn:microsoft.com/office/officeart/2005/8/layout/vList5"/>
    <dgm:cxn modelId="{60A3B69C-6FC2-46B0-9792-F754E02E2FB5}" type="presParOf" srcId="{7D370304-B6A7-4181-BA29-9DCCC3B94DAE}" destId="{14E4A3E5-114D-4BE0-9D81-1E89A603FDB3}" srcOrd="0" destOrd="0" presId="urn:microsoft.com/office/officeart/2005/8/layout/vList5"/>
    <dgm:cxn modelId="{3FE0647A-9212-4589-A381-444E6F95E647}" type="presParOf" srcId="{5A4D0AC3-B8E9-4F46-A613-64B8941EE3BF}" destId="{E1CC82CB-D98C-4BD2-AA18-50F9D5707BC5}" srcOrd="5" destOrd="0" presId="urn:microsoft.com/office/officeart/2005/8/layout/vList5"/>
    <dgm:cxn modelId="{26E89D33-2E25-4EAD-AEE8-CC9E2D34F201}" type="presParOf" srcId="{5A4D0AC3-B8E9-4F46-A613-64B8941EE3BF}" destId="{ACADF9A5-9EC0-4E05-95C3-F1A634580906}" srcOrd="6" destOrd="0" presId="urn:microsoft.com/office/officeart/2005/8/layout/vList5"/>
    <dgm:cxn modelId="{7D84E6AA-B4B8-4D3E-B8D1-82D3A8A546FD}" type="presParOf" srcId="{ACADF9A5-9EC0-4E05-95C3-F1A634580906}" destId="{541C3896-1D7E-46C1-83C0-B03EB70D4AFB}"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0B2DD02-EBB1-458E-AC63-F7F32ADC6CF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9AEB7767-EEFC-4493-9C8F-90A8D2A19DBE}">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dirty="0">
              <a:latin typeface="Calibri" panose="020F0502020204030204" pitchFamily="34" charset="0"/>
              <a:cs typeface="Calibri" panose="020F0502020204030204" pitchFamily="34" charset="0"/>
            </a:rPr>
            <a:t>Take care of your RAP</a:t>
          </a:r>
        </a:p>
      </dgm:t>
    </dgm:pt>
    <dgm:pt modelId="{CD443B31-CE8F-4EF1-A9D9-2F4076041F77}" type="parTrans" cxnId="{10EFDBC9-92ED-474F-843B-426A5807E320}">
      <dgm:prSet/>
      <dgm:spPr/>
      <dgm:t>
        <a:bodyPr/>
        <a:lstStyle/>
        <a:p>
          <a:endParaRPr lang="en-US"/>
        </a:p>
      </dgm:t>
    </dgm:pt>
    <dgm:pt modelId="{E99D5027-8B42-4A42-B1FC-8C398F9C056F}" type="sibTrans" cxnId="{10EFDBC9-92ED-474F-843B-426A5807E320}">
      <dgm:prSet/>
      <dgm:spPr/>
      <dgm:t>
        <a:bodyPr/>
        <a:lstStyle/>
        <a:p>
          <a:endParaRPr lang="en-US"/>
        </a:p>
      </dgm:t>
    </dgm:pt>
    <dgm:pt modelId="{CEA41065-F7F1-4248-B050-C89116A5F454}">
      <dgm:prSet custT="1">
        <dgm:style>
          <a:lnRef idx="1">
            <a:schemeClr val="accent4"/>
          </a:lnRef>
          <a:fillRef idx="2">
            <a:schemeClr val="accent4"/>
          </a:fillRef>
          <a:effectRef idx="1">
            <a:schemeClr val="accent4"/>
          </a:effectRef>
          <a:fontRef idx="minor">
            <a:schemeClr val="dk1"/>
          </a:fontRef>
        </dgm:style>
      </dgm:prSet>
      <dgm:spPr/>
      <dgm:t>
        <a:bodyPr/>
        <a:lstStyle/>
        <a:p>
          <a:pPr rtl="0"/>
          <a:r>
            <a:rPr lang="en-US" sz="1800" dirty="0">
              <a:latin typeface="Calibri" panose="020F0502020204030204" pitchFamily="34" charset="0"/>
              <a:cs typeface="Calibri" panose="020F0502020204030204" pitchFamily="34" charset="0"/>
            </a:rPr>
            <a:t>Keep it clean and uncontaminated</a:t>
          </a:r>
        </a:p>
      </dgm:t>
    </dgm:pt>
    <dgm:pt modelId="{6ADF7453-D67E-4A31-9D50-7A31BDFEF368}" type="parTrans" cxnId="{4F8F9B7C-75BA-4511-B5B2-E074A7D9C110}">
      <dgm:prSet/>
      <dgm:spPr/>
      <dgm:t>
        <a:bodyPr/>
        <a:lstStyle/>
        <a:p>
          <a:endParaRPr lang="en-US"/>
        </a:p>
      </dgm:t>
    </dgm:pt>
    <dgm:pt modelId="{8053A608-DAFF-436C-8AB0-E9ED8F293463}" type="sibTrans" cxnId="{4F8F9B7C-75BA-4511-B5B2-E074A7D9C110}">
      <dgm:prSet/>
      <dgm:spPr/>
      <dgm:t>
        <a:bodyPr/>
        <a:lstStyle/>
        <a:p>
          <a:endParaRPr lang="en-US"/>
        </a:p>
      </dgm:t>
    </dgm:pt>
    <dgm:pt modelId="{ACC9F80D-A12F-4BF6-8D98-D427CC704FDB}">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dirty="0">
              <a:latin typeface="Calibri" panose="020F0502020204030204" pitchFamily="34" charset="0"/>
              <a:cs typeface="Calibri" panose="020F0502020204030204" pitchFamily="34" charset="0"/>
            </a:rPr>
            <a:t>Keep it dry:</a:t>
          </a:r>
        </a:p>
      </dgm:t>
    </dgm:pt>
    <dgm:pt modelId="{B62E9CC5-AEC1-4D1A-837D-EF64F4656BC3}" type="parTrans" cxnId="{95CC2F99-7F71-495A-903A-BCED3D4B0BDF}">
      <dgm:prSet/>
      <dgm:spPr/>
      <dgm:t>
        <a:bodyPr/>
        <a:lstStyle/>
        <a:p>
          <a:endParaRPr lang="en-US"/>
        </a:p>
      </dgm:t>
    </dgm:pt>
    <dgm:pt modelId="{CE040393-B779-4EED-BCAC-26D6E4DDDC96}" type="sibTrans" cxnId="{95CC2F99-7F71-495A-903A-BCED3D4B0BDF}">
      <dgm:prSet/>
      <dgm:spPr/>
      <dgm:t>
        <a:bodyPr/>
        <a:lstStyle/>
        <a:p>
          <a:endParaRPr lang="en-US"/>
        </a:p>
      </dgm:t>
    </dgm:pt>
    <dgm:pt modelId="{6A60C3D2-D3BC-45F4-9F2C-6DB8883FDD8E}">
      <dgm:prSet custT="1">
        <dgm:style>
          <a:lnRef idx="1">
            <a:schemeClr val="accent4"/>
          </a:lnRef>
          <a:fillRef idx="2">
            <a:schemeClr val="accent4"/>
          </a:fillRef>
          <a:effectRef idx="1">
            <a:schemeClr val="accent4"/>
          </a:effectRef>
          <a:fontRef idx="minor">
            <a:schemeClr val="dk1"/>
          </a:fontRef>
        </dgm:style>
      </dgm:prSet>
      <dgm:spPr/>
      <dgm:t>
        <a:bodyPr/>
        <a:lstStyle/>
        <a:p>
          <a:pPr rtl="0"/>
          <a:r>
            <a:rPr lang="en-US" sz="1600" dirty="0"/>
            <a:t>Saves drying costs</a:t>
          </a:r>
        </a:p>
      </dgm:t>
    </dgm:pt>
    <dgm:pt modelId="{20066A2D-F57B-4AFC-90CD-91757A685B65}" type="parTrans" cxnId="{B9E99B20-CF0D-4954-A03C-0E61848D2CD6}">
      <dgm:prSet/>
      <dgm:spPr/>
      <dgm:t>
        <a:bodyPr/>
        <a:lstStyle/>
        <a:p>
          <a:endParaRPr lang="en-US"/>
        </a:p>
      </dgm:t>
    </dgm:pt>
    <dgm:pt modelId="{9D4255AB-D5E7-4257-BCB4-3A376C6F6ADD}" type="sibTrans" cxnId="{B9E99B20-CF0D-4954-A03C-0E61848D2CD6}">
      <dgm:prSet/>
      <dgm:spPr/>
      <dgm:t>
        <a:bodyPr/>
        <a:lstStyle/>
        <a:p>
          <a:endParaRPr lang="en-US"/>
        </a:p>
      </dgm:t>
    </dgm:pt>
    <dgm:pt modelId="{6699C77A-32B9-49C4-9A94-7D86A8C659CD}">
      <dgm:prSet custT="1">
        <dgm:style>
          <a:lnRef idx="1">
            <a:schemeClr val="accent4"/>
          </a:lnRef>
          <a:fillRef idx="2">
            <a:schemeClr val="accent4"/>
          </a:fillRef>
          <a:effectRef idx="1">
            <a:schemeClr val="accent4"/>
          </a:effectRef>
          <a:fontRef idx="minor">
            <a:schemeClr val="dk1"/>
          </a:fontRef>
        </dgm:style>
      </dgm:prSet>
      <dgm:spPr/>
      <dgm:t>
        <a:bodyPr/>
        <a:lstStyle/>
        <a:p>
          <a:pPr rtl="0"/>
          <a:r>
            <a:rPr lang="en-US" sz="1600" dirty="0"/>
            <a:t>Fractionates more readily</a:t>
          </a:r>
        </a:p>
      </dgm:t>
    </dgm:pt>
    <dgm:pt modelId="{F0524E3A-8BF6-4386-B426-A3E8D609736A}" type="parTrans" cxnId="{009DB47F-7A2E-4FC7-8DE5-4D1E659056D0}">
      <dgm:prSet/>
      <dgm:spPr/>
      <dgm:t>
        <a:bodyPr/>
        <a:lstStyle/>
        <a:p>
          <a:endParaRPr lang="en-US"/>
        </a:p>
      </dgm:t>
    </dgm:pt>
    <dgm:pt modelId="{DAA1CF5D-8FE0-4B30-B767-9C3B32E097F5}" type="sibTrans" cxnId="{009DB47F-7A2E-4FC7-8DE5-4D1E659056D0}">
      <dgm:prSet/>
      <dgm:spPr/>
      <dgm:t>
        <a:bodyPr/>
        <a:lstStyle/>
        <a:p>
          <a:endParaRPr lang="en-US"/>
        </a:p>
      </dgm:t>
    </dgm:pt>
    <dgm:pt modelId="{06787360-9070-4A64-9AB5-2E856D281AD6}">
      <dgm:prSet custT="1">
        <dgm:style>
          <a:lnRef idx="1">
            <a:schemeClr val="accent4"/>
          </a:lnRef>
          <a:fillRef idx="2">
            <a:schemeClr val="accent4"/>
          </a:fillRef>
          <a:effectRef idx="1">
            <a:schemeClr val="accent4"/>
          </a:effectRef>
          <a:fontRef idx="minor">
            <a:schemeClr val="dk1"/>
          </a:fontRef>
        </dgm:style>
      </dgm:prSet>
      <dgm:spPr/>
      <dgm:t>
        <a:bodyPr/>
        <a:lstStyle/>
        <a:p>
          <a:pPr rtl="0"/>
          <a:r>
            <a:rPr lang="en-US" sz="1600" dirty="0"/>
            <a:t>Can fractionate finer &amp; faster</a:t>
          </a:r>
        </a:p>
      </dgm:t>
    </dgm:pt>
    <dgm:pt modelId="{1FA9A6B9-27E9-449A-BB69-3843016CB10B}" type="parTrans" cxnId="{BC1E2989-8CF3-46C5-A5C8-694997552DCB}">
      <dgm:prSet/>
      <dgm:spPr/>
      <dgm:t>
        <a:bodyPr/>
        <a:lstStyle/>
        <a:p>
          <a:endParaRPr lang="en-US"/>
        </a:p>
      </dgm:t>
    </dgm:pt>
    <dgm:pt modelId="{99BA4E12-30F5-4E93-817F-22D562C6420F}" type="sibTrans" cxnId="{BC1E2989-8CF3-46C5-A5C8-694997552DCB}">
      <dgm:prSet/>
      <dgm:spPr/>
      <dgm:t>
        <a:bodyPr/>
        <a:lstStyle/>
        <a:p>
          <a:endParaRPr lang="en-US"/>
        </a:p>
      </dgm:t>
    </dgm:pt>
    <dgm:pt modelId="{7332DE34-5EF6-4DDE-80B9-DF038E0DD304}">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dirty="0">
              <a:latin typeface="Calibri" panose="020F0502020204030204" pitchFamily="34" charset="0"/>
              <a:cs typeface="Calibri" panose="020F0502020204030204" pitchFamily="34" charset="0"/>
            </a:rPr>
            <a:t>Use RAP fractions in most profitable ways</a:t>
          </a:r>
        </a:p>
      </dgm:t>
    </dgm:pt>
    <dgm:pt modelId="{36C1D65B-6BF3-4C62-8766-8A3568AB01DA}" type="parTrans" cxnId="{20DF34D0-8365-402E-A9EE-F6C5312AA5A8}">
      <dgm:prSet/>
      <dgm:spPr/>
      <dgm:t>
        <a:bodyPr/>
        <a:lstStyle/>
        <a:p>
          <a:endParaRPr lang="en-US"/>
        </a:p>
      </dgm:t>
    </dgm:pt>
    <dgm:pt modelId="{0DB2B86E-5BE5-4CBA-9072-31A0A52A4B31}" type="sibTrans" cxnId="{20DF34D0-8365-402E-A9EE-F6C5312AA5A8}">
      <dgm:prSet/>
      <dgm:spPr/>
      <dgm:t>
        <a:bodyPr/>
        <a:lstStyle/>
        <a:p>
          <a:endParaRPr lang="en-US"/>
        </a:p>
      </dgm:t>
    </dgm:pt>
    <dgm:pt modelId="{04A2D927-F95A-448F-B662-7471D01BE9A7}" type="pres">
      <dgm:prSet presAssocID="{90B2DD02-EBB1-458E-AC63-F7F32ADC6CFA}" presName="Name0" presStyleCnt="0">
        <dgm:presLayoutVars>
          <dgm:dir/>
          <dgm:animLvl val="lvl"/>
          <dgm:resizeHandles val="exact"/>
        </dgm:presLayoutVars>
      </dgm:prSet>
      <dgm:spPr/>
    </dgm:pt>
    <dgm:pt modelId="{15142B2C-493B-4706-BF7C-032B050C74D2}" type="pres">
      <dgm:prSet presAssocID="{9AEB7767-EEFC-4493-9C8F-90A8D2A19DBE}" presName="linNode" presStyleCnt="0"/>
      <dgm:spPr/>
    </dgm:pt>
    <dgm:pt modelId="{BB0D851F-CE0F-47B2-BE19-81AB0E1FD7A8}" type="pres">
      <dgm:prSet presAssocID="{9AEB7767-EEFC-4493-9C8F-90A8D2A19DBE}" presName="parentText" presStyleLbl="node1" presStyleIdx="0" presStyleCnt="3" custLinFactNeighborX="-8633" custLinFactNeighborY="-151">
        <dgm:presLayoutVars>
          <dgm:chMax val="1"/>
          <dgm:bulletEnabled val="1"/>
        </dgm:presLayoutVars>
      </dgm:prSet>
      <dgm:spPr/>
    </dgm:pt>
    <dgm:pt modelId="{77A02704-5512-4F4F-A6B3-ED4B05515518}" type="pres">
      <dgm:prSet presAssocID="{9AEB7767-EEFC-4493-9C8F-90A8D2A19DBE}" presName="descendantText" presStyleLbl="alignAccFollowNode1" presStyleIdx="0" presStyleCnt="2">
        <dgm:presLayoutVars>
          <dgm:bulletEnabled val="1"/>
        </dgm:presLayoutVars>
      </dgm:prSet>
      <dgm:spPr/>
    </dgm:pt>
    <dgm:pt modelId="{118243B0-C1AE-412D-B5F6-E88B17270B0B}" type="pres">
      <dgm:prSet presAssocID="{E99D5027-8B42-4A42-B1FC-8C398F9C056F}" presName="sp" presStyleCnt="0"/>
      <dgm:spPr/>
    </dgm:pt>
    <dgm:pt modelId="{5E2ADC51-AB7A-40FB-962F-9CA6C4270EA2}" type="pres">
      <dgm:prSet presAssocID="{ACC9F80D-A12F-4BF6-8D98-D427CC704FDB}" presName="linNode" presStyleCnt="0"/>
      <dgm:spPr/>
    </dgm:pt>
    <dgm:pt modelId="{37F98FA1-30CD-4C76-BCA1-5AC032E6EE47}" type="pres">
      <dgm:prSet presAssocID="{ACC9F80D-A12F-4BF6-8D98-D427CC704FDB}" presName="parentText" presStyleLbl="node1" presStyleIdx="1" presStyleCnt="3">
        <dgm:presLayoutVars>
          <dgm:chMax val="1"/>
          <dgm:bulletEnabled val="1"/>
        </dgm:presLayoutVars>
      </dgm:prSet>
      <dgm:spPr/>
    </dgm:pt>
    <dgm:pt modelId="{6137B6B6-4A70-4A34-8F65-94D94C2143ED}" type="pres">
      <dgm:prSet presAssocID="{ACC9F80D-A12F-4BF6-8D98-D427CC704FDB}" presName="descendantText" presStyleLbl="alignAccFollowNode1" presStyleIdx="1" presStyleCnt="2">
        <dgm:presLayoutVars>
          <dgm:bulletEnabled val="1"/>
        </dgm:presLayoutVars>
      </dgm:prSet>
      <dgm:spPr/>
    </dgm:pt>
    <dgm:pt modelId="{1E2C45FF-55D5-48FC-A763-F06F50B6CFE6}" type="pres">
      <dgm:prSet presAssocID="{CE040393-B779-4EED-BCAC-26D6E4DDDC96}" presName="sp" presStyleCnt="0"/>
      <dgm:spPr/>
    </dgm:pt>
    <dgm:pt modelId="{D5F25D8A-526A-422D-9FDF-5A298B91B57B}" type="pres">
      <dgm:prSet presAssocID="{7332DE34-5EF6-4DDE-80B9-DF038E0DD304}" presName="linNode" presStyleCnt="0"/>
      <dgm:spPr/>
    </dgm:pt>
    <dgm:pt modelId="{FDA4491F-0B8F-4FD8-8304-A47D4F4D964F}" type="pres">
      <dgm:prSet presAssocID="{7332DE34-5EF6-4DDE-80B9-DF038E0DD304}" presName="parentText" presStyleLbl="node1" presStyleIdx="2" presStyleCnt="3" custScaleX="277778">
        <dgm:presLayoutVars>
          <dgm:chMax val="1"/>
          <dgm:bulletEnabled val="1"/>
        </dgm:presLayoutVars>
      </dgm:prSet>
      <dgm:spPr/>
    </dgm:pt>
  </dgm:ptLst>
  <dgm:cxnLst>
    <dgm:cxn modelId="{B9E99B20-CF0D-4954-A03C-0E61848D2CD6}" srcId="{ACC9F80D-A12F-4BF6-8D98-D427CC704FDB}" destId="{6A60C3D2-D3BC-45F4-9F2C-6DB8883FDD8E}" srcOrd="0" destOrd="0" parTransId="{20066A2D-F57B-4AFC-90CD-91757A685B65}" sibTransId="{9D4255AB-D5E7-4257-BCB4-3A376C6F6ADD}"/>
    <dgm:cxn modelId="{61385237-BCDB-4E90-91F9-DC308CA5E6FF}" type="presOf" srcId="{6699C77A-32B9-49C4-9A94-7D86A8C659CD}" destId="{6137B6B6-4A70-4A34-8F65-94D94C2143ED}" srcOrd="0" destOrd="1" presId="urn:microsoft.com/office/officeart/2005/8/layout/vList5"/>
    <dgm:cxn modelId="{4F8F9B7C-75BA-4511-B5B2-E074A7D9C110}" srcId="{9AEB7767-EEFC-4493-9C8F-90A8D2A19DBE}" destId="{CEA41065-F7F1-4248-B050-C89116A5F454}" srcOrd="0" destOrd="0" parTransId="{6ADF7453-D67E-4A31-9D50-7A31BDFEF368}" sibTransId="{8053A608-DAFF-436C-8AB0-E9ED8F293463}"/>
    <dgm:cxn modelId="{009DB47F-7A2E-4FC7-8DE5-4D1E659056D0}" srcId="{ACC9F80D-A12F-4BF6-8D98-D427CC704FDB}" destId="{6699C77A-32B9-49C4-9A94-7D86A8C659CD}" srcOrd="1" destOrd="0" parTransId="{F0524E3A-8BF6-4386-B426-A3E8D609736A}" sibTransId="{DAA1CF5D-8FE0-4B30-B767-9C3B32E097F5}"/>
    <dgm:cxn modelId="{8A306982-46D5-4BEA-B8C3-7C502146D7F5}" type="presOf" srcId="{ACC9F80D-A12F-4BF6-8D98-D427CC704FDB}" destId="{37F98FA1-30CD-4C76-BCA1-5AC032E6EE47}" srcOrd="0" destOrd="0" presId="urn:microsoft.com/office/officeart/2005/8/layout/vList5"/>
    <dgm:cxn modelId="{8625C383-F324-497F-8CF3-AC19228DD0A3}" type="presOf" srcId="{6A60C3D2-D3BC-45F4-9F2C-6DB8883FDD8E}" destId="{6137B6B6-4A70-4A34-8F65-94D94C2143ED}" srcOrd="0" destOrd="0" presId="urn:microsoft.com/office/officeart/2005/8/layout/vList5"/>
    <dgm:cxn modelId="{BC1E2989-8CF3-46C5-A5C8-694997552DCB}" srcId="{ACC9F80D-A12F-4BF6-8D98-D427CC704FDB}" destId="{06787360-9070-4A64-9AB5-2E856D281AD6}" srcOrd="2" destOrd="0" parTransId="{1FA9A6B9-27E9-449A-BB69-3843016CB10B}" sibTransId="{99BA4E12-30F5-4E93-817F-22D562C6420F}"/>
    <dgm:cxn modelId="{BD3E028C-A06E-4954-B5CA-E5F9B403FFD6}" type="presOf" srcId="{7332DE34-5EF6-4DDE-80B9-DF038E0DD304}" destId="{FDA4491F-0B8F-4FD8-8304-A47D4F4D964F}" srcOrd="0" destOrd="0" presId="urn:microsoft.com/office/officeart/2005/8/layout/vList5"/>
    <dgm:cxn modelId="{95CC2F99-7F71-495A-903A-BCED3D4B0BDF}" srcId="{90B2DD02-EBB1-458E-AC63-F7F32ADC6CFA}" destId="{ACC9F80D-A12F-4BF6-8D98-D427CC704FDB}" srcOrd="1" destOrd="0" parTransId="{B62E9CC5-AEC1-4D1A-837D-EF64F4656BC3}" sibTransId="{CE040393-B779-4EED-BCAC-26D6E4DDDC96}"/>
    <dgm:cxn modelId="{424E6BAB-4256-4622-8CD7-186E233CB004}" type="presOf" srcId="{9AEB7767-EEFC-4493-9C8F-90A8D2A19DBE}" destId="{BB0D851F-CE0F-47B2-BE19-81AB0E1FD7A8}" srcOrd="0" destOrd="0" presId="urn:microsoft.com/office/officeart/2005/8/layout/vList5"/>
    <dgm:cxn modelId="{9170A5C5-7271-430E-A016-1B8DEC0A6D31}" type="presOf" srcId="{06787360-9070-4A64-9AB5-2E856D281AD6}" destId="{6137B6B6-4A70-4A34-8F65-94D94C2143ED}" srcOrd="0" destOrd="2" presId="urn:microsoft.com/office/officeart/2005/8/layout/vList5"/>
    <dgm:cxn modelId="{10EFDBC9-92ED-474F-843B-426A5807E320}" srcId="{90B2DD02-EBB1-458E-AC63-F7F32ADC6CFA}" destId="{9AEB7767-EEFC-4493-9C8F-90A8D2A19DBE}" srcOrd="0" destOrd="0" parTransId="{CD443B31-CE8F-4EF1-A9D9-2F4076041F77}" sibTransId="{E99D5027-8B42-4A42-B1FC-8C398F9C056F}"/>
    <dgm:cxn modelId="{43D1CECB-A670-4251-A96A-048EA0BAC479}" type="presOf" srcId="{CEA41065-F7F1-4248-B050-C89116A5F454}" destId="{77A02704-5512-4F4F-A6B3-ED4B05515518}" srcOrd="0" destOrd="0" presId="urn:microsoft.com/office/officeart/2005/8/layout/vList5"/>
    <dgm:cxn modelId="{20DF34D0-8365-402E-A9EE-F6C5312AA5A8}" srcId="{90B2DD02-EBB1-458E-AC63-F7F32ADC6CFA}" destId="{7332DE34-5EF6-4DDE-80B9-DF038E0DD304}" srcOrd="2" destOrd="0" parTransId="{36C1D65B-6BF3-4C62-8766-8A3568AB01DA}" sibTransId="{0DB2B86E-5BE5-4CBA-9072-31A0A52A4B31}"/>
    <dgm:cxn modelId="{C943E0F2-A225-45F7-8FE8-8A805F4FEA51}" type="presOf" srcId="{90B2DD02-EBB1-458E-AC63-F7F32ADC6CFA}" destId="{04A2D927-F95A-448F-B662-7471D01BE9A7}" srcOrd="0" destOrd="0" presId="urn:microsoft.com/office/officeart/2005/8/layout/vList5"/>
    <dgm:cxn modelId="{885F7645-4794-45E6-9545-3EE4CF48C6B1}" type="presParOf" srcId="{04A2D927-F95A-448F-B662-7471D01BE9A7}" destId="{15142B2C-493B-4706-BF7C-032B050C74D2}" srcOrd="0" destOrd="0" presId="urn:microsoft.com/office/officeart/2005/8/layout/vList5"/>
    <dgm:cxn modelId="{21D1B4FE-E0A0-482E-9BA2-089704340982}" type="presParOf" srcId="{15142B2C-493B-4706-BF7C-032B050C74D2}" destId="{BB0D851F-CE0F-47B2-BE19-81AB0E1FD7A8}" srcOrd="0" destOrd="0" presId="urn:microsoft.com/office/officeart/2005/8/layout/vList5"/>
    <dgm:cxn modelId="{5D492627-6A71-46E4-984A-EEC87B00AD25}" type="presParOf" srcId="{15142B2C-493B-4706-BF7C-032B050C74D2}" destId="{77A02704-5512-4F4F-A6B3-ED4B05515518}" srcOrd="1" destOrd="0" presId="urn:microsoft.com/office/officeart/2005/8/layout/vList5"/>
    <dgm:cxn modelId="{FA40D8AF-D427-4934-9488-825D7EEB9885}" type="presParOf" srcId="{04A2D927-F95A-448F-B662-7471D01BE9A7}" destId="{118243B0-C1AE-412D-B5F6-E88B17270B0B}" srcOrd="1" destOrd="0" presId="urn:microsoft.com/office/officeart/2005/8/layout/vList5"/>
    <dgm:cxn modelId="{08DD284C-D851-4DFE-A8C2-72CF1F2230F9}" type="presParOf" srcId="{04A2D927-F95A-448F-B662-7471D01BE9A7}" destId="{5E2ADC51-AB7A-40FB-962F-9CA6C4270EA2}" srcOrd="2" destOrd="0" presId="urn:microsoft.com/office/officeart/2005/8/layout/vList5"/>
    <dgm:cxn modelId="{F8278C6A-B741-4FD9-B1D2-AFFCE24D6715}" type="presParOf" srcId="{5E2ADC51-AB7A-40FB-962F-9CA6C4270EA2}" destId="{37F98FA1-30CD-4C76-BCA1-5AC032E6EE47}" srcOrd="0" destOrd="0" presId="urn:microsoft.com/office/officeart/2005/8/layout/vList5"/>
    <dgm:cxn modelId="{30F72BF2-DCFA-45E9-A6FC-A0823816B810}" type="presParOf" srcId="{5E2ADC51-AB7A-40FB-962F-9CA6C4270EA2}" destId="{6137B6B6-4A70-4A34-8F65-94D94C2143ED}" srcOrd="1" destOrd="0" presId="urn:microsoft.com/office/officeart/2005/8/layout/vList5"/>
    <dgm:cxn modelId="{22C3A86A-B762-4C41-BAB5-15D6B0A0921C}" type="presParOf" srcId="{04A2D927-F95A-448F-B662-7471D01BE9A7}" destId="{1E2C45FF-55D5-48FC-A763-F06F50B6CFE6}" srcOrd="3" destOrd="0" presId="urn:microsoft.com/office/officeart/2005/8/layout/vList5"/>
    <dgm:cxn modelId="{99EF7C6A-D3A5-45BE-BC8C-1513A02B666A}" type="presParOf" srcId="{04A2D927-F95A-448F-B662-7471D01BE9A7}" destId="{D5F25D8A-526A-422D-9FDF-5A298B91B57B}" srcOrd="4" destOrd="0" presId="urn:microsoft.com/office/officeart/2005/8/layout/vList5"/>
    <dgm:cxn modelId="{A8F67009-A430-4C11-9BE9-5CEDBCCCF63B}" type="presParOf" srcId="{D5F25D8A-526A-422D-9FDF-5A298B91B57B}" destId="{FDA4491F-0B8F-4FD8-8304-A47D4F4D964F}"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2C911E3-928A-4C24-8D05-BE3B7FC1622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6FB6C63C-2A43-41FA-A291-8B259B510257}">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dirty="0">
              <a:latin typeface="Calibri" panose="020F0502020204030204" pitchFamily="34" charset="0"/>
              <a:cs typeface="Calibri" panose="020F0502020204030204" pitchFamily="34" charset="0"/>
            </a:rPr>
            <a:t>Impactor designs meant to break apart the bond that won’t over-crush</a:t>
          </a:r>
        </a:p>
      </dgm:t>
    </dgm:pt>
    <dgm:pt modelId="{D4BFF2E1-DA49-4BCF-8F76-D24FDA326FFA}" type="parTrans" cxnId="{B71A3391-11E1-44D2-95B0-700F4DF49507}">
      <dgm:prSet/>
      <dgm:spPr/>
      <dgm:t>
        <a:bodyPr/>
        <a:lstStyle/>
        <a:p>
          <a:endParaRPr lang="en-US"/>
        </a:p>
      </dgm:t>
    </dgm:pt>
    <dgm:pt modelId="{48C70A50-0370-433D-8F3A-4058B91A4E7E}" type="sibTrans" cxnId="{B71A3391-11E1-44D2-95B0-700F4DF49507}">
      <dgm:prSet/>
      <dgm:spPr/>
      <dgm:t>
        <a:bodyPr/>
        <a:lstStyle/>
        <a:p>
          <a:endParaRPr lang="en-US"/>
        </a:p>
      </dgm:t>
    </dgm:pt>
    <dgm:pt modelId="{D52D1C87-66B4-4684-A338-0EDE2C784025}">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dirty="0">
              <a:latin typeface="Calibri" panose="020F0502020204030204" pitchFamily="34" charset="0"/>
              <a:cs typeface="Calibri" panose="020F0502020204030204" pitchFamily="34" charset="0"/>
            </a:rPr>
            <a:t>Quick adjust aprons and hydraulic variable speed drive to adjust to conditions</a:t>
          </a:r>
        </a:p>
      </dgm:t>
    </dgm:pt>
    <dgm:pt modelId="{47A55923-900E-4C3E-B6F3-81920BB23029}" type="parTrans" cxnId="{48B00871-CD92-4FD2-A103-BD715DE50CE7}">
      <dgm:prSet/>
      <dgm:spPr/>
      <dgm:t>
        <a:bodyPr/>
        <a:lstStyle/>
        <a:p>
          <a:endParaRPr lang="en-US"/>
        </a:p>
      </dgm:t>
    </dgm:pt>
    <dgm:pt modelId="{3281BEA3-6D7E-4CFC-82BF-1B2E6DA1BC90}" type="sibTrans" cxnId="{48B00871-CD92-4FD2-A103-BD715DE50CE7}">
      <dgm:prSet/>
      <dgm:spPr/>
      <dgm:t>
        <a:bodyPr/>
        <a:lstStyle/>
        <a:p>
          <a:endParaRPr lang="en-US"/>
        </a:p>
      </dgm:t>
    </dgm:pt>
    <dgm:pt modelId="{2E9189C1-BE15-44DF-9E9B-24C91A96DE04}">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dirty="0">
              <a:latin typeface="Calibri" panose="020F0502020204030204" pitchFamily="34" charset="0"/>
              <a:cs typeface="Calibri" panose="020F0502020204030204" pitchFamily="34" charset="0"/>
            </a:rPr>
            <a:t>Size crushers according to what is needed based on feed product and desired products</a:t>
          </a:r>
        </a:p>
      </dgm:t>
    </dgm:pt>
    <dgm:pt modelId="{C71DE2F0-F352-4EC1-AAAA-1728BD44CA16}" type="parTrans" cxnId="{6EE7891C-4355-4535-B8EB-C6B84ABDC572}">
      <dgm:prSet/>
      <dgm:spPr/>
      <dgm:t>
        <a:bodyPr/>
        <a:lstStyle/>
        <a:p>
          <a:endParaRPr lang="en-US"/>
        </a:p>
      </dgm:t>
    </dgm:pt>
    <dgm:pt modelId="{59FC3926-F7EC-4AF9-B06C-90C0FA08CF0F}" type="sibTrans" cxnId="{6EE7891C-4355-4535-B8EB-C6B84ABDC572}">
      <dgm:prSet/>
      <dgm:spPr/>
      <dgm:t>
        <a:bodyPr/>
        <a:lstStyle/>
        <a:p>
          <a:endParaRPr lang="en-US"/>
        </a:p>
      </dgm:t>
    </dgm:pt>
    <dgm:pt modelId="{B1DE1D64-7386-45EB-8A32-17EB6FED3B2E}" type="pres">
      <dgm:prSet presAssocID="{42C911E3-928A-4C24-8D05-BE3B7FC16229}" presName="Name0" presStyleCnt="0">
        <dgm:presLayoutVars>
          <dgm:dir/>
          <dgm:animLvl val="lvl"/>
          <dgm:resizeHandles val="exact"/>
        </dgm:presLayoutVars>
      </dgm:prSet>
      <dgm:spPr/>
    </dgm:pt>
    <dgm:pt modelId="{DDF53492-8CD6-493C-8361-48B739AC80EB}" type="pres">
      <dgm:prSet presAssocID="{6FB6C63C-2A43-41FA-A291-8B259B510257}" presName="linNode" presStyleCnt="0"/>
      <dgm:spPr/>
    </dgm:pt>
    <dgm:pt modelId="{F0D0E641-FA22-49AD-8ADD-FB4E9B5B0D60}" type="pres">
      <dgm:prSet presAssocID="{6FB6C63C-2A43-41FA-A291-8B259B510257}" presName="parentText" presStyleLbl="node1" presStyleIdx="0" presStyleCnt="3" custScaleX="277778">
        <dgm:presLayoutVars>
          <dgm:chMax val="1"/>
          <dgm:bulletEnabled val="1"/>
        </dgm:presLayoutVars>
      </dgm:prSet>
      <dgm:spPr/>
    </dgm:pt>
    <dgm:pt modelId="{91D08797-461E-4B72-87C8-27B6AF1C115E}" type="pres">
      <dgm:prSet presAssocID="{48C70A50-0370-433D-8F3A-4058B91A4E7E}" presName="sp" presStyleCnt="0"/>
      <dgm:spPr/>
    </dgm:pt>
    <dgm:pt modelId="{371F8F24-94C5-435A-B8FD-8A41F793E3DB}" type="pres">
      <dgm:prSet presAssocID="{D52D1C87-66B4-4684-A338-0EDE2C784025}" presName="linNode" presStyleCnt="0"/>
      <dgm:spPr/>
    </dgm:pt>
    <dgm:pt modelId="{51C1755C-330E-440D-894E-5D3B900033A0}" type="pres">
      <dgm:prSet presAssocID="{D52D1C87-66B4-4684-A338-0EDE2C784025}" presName="parentText" presStyleLbl="node1" presStyleIdx="1" presStyleCnt="3" custScaleX="277778">
        <dgm:presLayoutVars>
          <dgm:chMax val="1"/>
          <dgm:bulletEnabled val="1"/>
        </dgm:presLayoutVars>
      </dgm:prSet>
      <dgm:spPr/>
    </dgm:pt>
    <dgm:pt modelId="{D6F78DD5-BF08-4B23-A91B-666E7EE4F5CD}" type="pres">
      <dgm:prSet presAssocID="{3281BEA3-6D7E-4CFC-82BF-1B2E6DA1BC90}" presName="sp" presStyleCnt="0"/>
      <dgm:spPr/>
    </dgm:pt>
    <dgm:pt modelId="{451E4A7E-C5D9-4D58-8EA3-B7F11B4A1BC8}" type="pres">
      <dgm:prSet presAssocID="{2E9189C1-BE15-44DF-9E9B-24C91A96DE04}" presName="linNode" presStyleCnt="0"/>
      <dgm:spPr/>
    </dgm:pt>
    <dgm:pt modelId="{D4CD9698-13B1-410A-9ABD-1040E96F486B}" type="pres">
      <dgm:prSet presAssocID="{2E9189C1-BE15-44DF-9E9B-24C91A96DE04}" presName="parentText" presStyleLbl="node1" presStyleIdx="2" presStyleCnt="3" custScaleX="277778">
        <dgm:presLayoutVars>
          <dgm:chMax val="1"/>
          <dgm:bulletEnabled val="1"/>
        </dgm:presLayoutVars>
      </dgm:prSet>
      <dgm:spPr/>
    </dgm:pt>
  </dgm:ptLst>
  <dgm:cxnLst>
    <dgm:cxn modelId="{1667DF19-19C5-44A9-9AFD-1BA0497A5CA5}" type="presOf" srcId="{2E9189C1-BE15-44DF-9E9B-24C91A96DE04}" destId="{D4CD9698-13B1-410A-9ABD-1040E96F486B}" srcOrd="0" destOrd="0" presId="urn:microsoft.com/office/officeart/2005/8/layout/vList5"/>
    <dgm:cxn modelId="{6EE7891C-4355-4535-B8EB-C6B84ABDC572}" srcId="{42C911E3-928A-4C24-8D05-BE3B7FC16229}" destId="{2E9189C1-BE15-44DF-9E9B-24C91A96DE04}" srcOrd="2" destOrd="0" parTransId="{C71DE2F0-F352-4EC1-AAAA-1728BD44CA16}" sibTransId="{59FC3926-F7EC-4AF9-B06C-90C0FA08CF0F}"/>
    <dgm:cxn modelId="{E2C9CF32-9A1B-4CE0-A15B-38D004DEB835}" type="presOf" srcId="{42C911E3-928A-4C24-8D05-BE3B7FC16229}" destId="{B1DE1D64-7386-45EB-8A32-17EB6FED3B2E}" srcOrd="0" destOrd="0" presId="urn:microsoft.com/office/officeart/2005/8/layout/vList5"/>
    <dgm:cxn modelId="{1BD4AA39-8D8D-4370-BF07-38F5D5C8E29F}" type="presOf" srcId="{D52D1C87-66B4-4684-A338-0EDE2C784025}" destId="{51C1755C-330E-440D-894E-5D3B900033A0}" srcOrd="0" destOrd="0" presId="urn:microsoft.com/office/officeart/2005/8/layout/vList5"/>
    <dgm:cxn modelId="{E20CF26D-F2A6-49C4-B536-060FD4AAD6FD}" type="presOf" srcId="{6FB6C63C-2A43-41FA-A291-8B259B510257}" destId="{F0D0E641-FA22-49AD-8ADD-FB4E9B5B0D60}" srcOrd="0" destOrd="0" presId="urn:microsoft.com/office/officeart/2005/8/layout/vList5"/>
    <dgm:cxn modelId="{48B00871-CD92-4FD2-A103-BD715DE50CE7}" srcId="{42C911E3-928A-4C24-8D05-BE3B7FC16229}" destId="{D52D1C87-66B4-4684-A338-0EDE2C784025}" srcOrd="1" destOrd="0" parTransId="{47A55923-900E-4C3E-B6F3-81920BB23029}" sibTransId="{3281BEA3-6D7E-4CFC-82BF-1B2E6DA1BC90}"/>
    <dgm:cxn modelId="{B71A3391-11E1-44D2-95B0-700F4DF49507}" srcId="{42C911E3-928A-4C24-8D05-BE3B7FC16229}" destId="{6FB6C63C-2A43-41FA-A291-8B259B510257}" srcOrd="0" destOrd="0" parTransId="{D4BFF2E1-DA49-4BCF-8F76-D24FDA326FFA}" sibTransId="{48C70A50-0370-433D-8F3A-4058B91A4E7E}"/>
    <dgm:cxn modelId="{789417ED-2C40-41A2-94BB-39EB850592A7}" type="presParOf" srcId="{B1DE1D64-7386-45EB-8A32-17EB6FED3B2E}" destId="{DDF53492-8CD6-493C-8361-48B739AC80EB}" srcOrd="0" destOrd="0" presId="urn:microsoft.com/office/officeart/2005/8/layout/vList5"/>
    <dgm:cxn modelId="{FCC0997A-D98F-4F58-8E93-5CAB8F58FCFC}" type="presParOf" srcId="{DDF53492-8CD6-493C-8361-48B739AC80EB}" destId="{F0D0E641-FA22-49AD-8ADD-FB4E9B5B0D60}" srcOrd="0" destOrd="0" presId="urn:microsoft.com/office/officeart/2005/8/layout/vList5"/>
    <dgm:cxn modelId="{4FD8C2D4-F444-4CCA-9935-B6128E8EFEB3}" type="presParOf" srcId="{B1DE1D64-7386-45EB-8A32-17EB6FED3B2E}" destId="{91D08797-461E-4B72-87C8-27B6AF1C115E}" srcOrd="1" destOrd="0" presId="urn:microsoft.com/office/officeart/2005/8/layout/vList5"/>
    <dgm:cxn modelId="{63ED04B4-B1D2-487A-8D94-E9A2B538C676}" type="presParOf" srcId="{B1DE1D64-7386-45EB-8A32-17EB6FED3B2E}" destId="{371F8F24-94C5-435A-B8FD-8A41F793E3DB}" srcOrd="2" destOrd="0" presId="urn:microsoft.com/office/officeart/2005/8/layout/vList5"/>
    <dgm:cxn modelId="{7E1EC146-4E8F-4862-B4FB-77BB5BA7275F}" type="presParOf" srcId="{371F8F24-94C5-435A-B8FD-8A41F793E3DB}" destId="{51C1755C-330E-440D-894E-5D3B900033A0}" srcOrd="0" destOrd="0" presId="urn:microsoft.com/office/officeart/2005/8/layout/vList5"/>
    <dgm:cxn modelId="{EFE39A3C-749D-49B6-8791-BD92A2299F5D}" type="presParOf" srcId="{B1DE1D64-7386-45EB-8A32-17EB6FED3B2E}" destId="{D6F78DD5-BF08-4B23-A91B-666E7EE4F5CD}" srcOrd="3" destOrd="0" presId="urn:microsoft.com/office/officeart/2005/8/layout/vList5"/>
    <dgm:cxn modelId="{690744E2-1914-479C-B0DE-C434DD8B2549}" type="presParOf" srcId="{B1DE1D64-7386-45EB-8A32-17EB6FED3B2E}" destId="{451E4A7E-C5D9-4D58-8EA3-B7F11B4A1BC8}" srcOrd="4" destOrd="0" presId="urn:microsoft.com/office/officeart/2005/8/layout/vList5"/>
    <dgm:cxn modelId="{58EEEA47-10EA-4821-A347-ABF2F6576065}" type="presParOf" srcId="{451E4A7E-C5D9-4D58-8EA3-B7F11B4A1BC8}" destId="{D4CD9698-13B1-410A-9ABD-1040E96F486B}"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2C911E3-928A-4C24-8D05-BE3B7FC1622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6FB6C63C-2A43-41FA-A291-8B259B510257}">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dirty="0">
              <a:latin typeface="Calibri" panose="020F0502020204030204" pitchFamily="34" charset="0"/>
              <a:cs typeface="Calibri" panose="020F0502020204030204" pitchFamily="34" charset="0"/>
            </a:rPr>
            <a:t>Coarse material requires more amplitude and less frequency</a:t>
          </a:r>
        </a:p>
      </dgm:t>
    </dgm:pt>
    <dgm:pt modelId="{D4BFF2E1-DA49-4BCF-8F76-D24FDA326FFA}" type="parTrans" cxnId="{B71A3391-11E1-44D2-95B0-700F4DF49507}">
      <dgm:prSet/>
      <dgm:spPr/>
      <dgm:t>
        <a:bodyPr/>
        <a:lstStyle/>
        <a:p>
          <a:endParaRPr lang="en-US"/>
        </a:p>
      </dgm:t>
    </dgm:pt>
    <dgm:pt modelId="{48C70A50-0370-433D-8F3A-4058B91A4E7E}" type="sibTrans" cxnId="{B71A3391-11E1-44D2-95B0-700F4DF49507}">
      <dgm:prSet/>
      <dgm:spPr/>
      <dgm:t>
        <a:bodyPr/>
        <a:lstStyle/>
        <a:p>
          <a:endParaRPr lang="en-US"/>
        </a:p>
      </dgm:t>
    </dgm:pt>
    <dgm:pt modelId="{D52D1C87-66B4-4684-A338-0EDE2C784025}">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dirty="0">
              <a:latin typeface="Calibri" panose="020F0502020204030204" pitchFamily="34" charset="0"/>
              <a:cs typeface="Calibri" panose="020F0502020204030204" pitchFamily="34" charset="0"/>
            </a:rPr>
            <a:t>Fine material requires less amplitude and more frequency</a:t>
          </a:r>
        </a:p>
      </dgm:t>
    </dgm:pt>
    <dgm:pt modelId="{47A55923-900E-4C3E-B6F3-81920BB23029}" type="parTrans" cxnId="{48B00871-CD92-4FD2-A103-BD715DE50CE7}">
      <dgm:prSet/>
      <dgm:spPr/>
      <dgm:t>
        <a:bodyPr/>
        <a:lstStyle/>
        <a:p>
          <a:endParaRPr lang="en-US"/>
        </a:p>
      </dgm:t>
    </dgm:pt>
    <dgm:pt modelId="{3281BEA3-6D7E-4CFC-82BF-1B2E6DA1BC90}" type="sibTrans" cxnId="{48B00871-CD92-4FD2-A103-BD715DE50CE7}">
      <dgm:prSet/>
      <dgm:spPr/>
      <dgm:t>
        <a:bodyPr/>
        <a:lstStyle/>
        <a:p>
          <a:endParaRPr lang="en-US"/>
        </a:p>
      </dgm:t>
    </dgm:pt>
    <dgm:pt modelId="{2E9189C1-BE15-44DF-9E9B-24C91A96DE04}">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dirty="0">
              <a:latin typeface="Calibri" panose="020F0502020204030204" pitchFamily="34" charset="0"/>
              <a:cs typeface="Calibri" panose="020F0502020204030204" pitchFamily="34" charset="0"/>
            </a:rPr>
            <a:t>Efficient screens will minimize the amount of recirculation in turn meaning more rock stays coated</a:t>
          </a:r>
        </a:p>
      </dgm:t>
    </dgm:pt>
    <dgm:pt modelId="{C71DE2F0-F352-4EC1-AAAA-1728BD44CA16}" type="parTrans" cxnId="{6EE7891C-4355-4535-B8EB-C6B84ABDC572}">
      <dgm:prSet/>
      <dgm:spPr/>
      <dgm:t>
        <a:bodyPr/>
        <a:lstStyle/>
        <a:p>
          <a:endParaRPr lang="en-US"/>
        </a:p>
      </dgm:t>
    </dgm:pt>
    <dgm:pt modelId="{59FC3926-F7EC-4AF9-B06C-90C0FA08CF0F}" type="sibTrans" cxnId="{6EE7891C-4355-4535-B8EB-C6B84ABDC572}">
      <dgm:prSet/>
      <dgm:spPr/>
      <dgm:t>
        <a:bodyPr/>
        <a:lstStyle/>
        <a:p>
          <a:endParaRPr lang="en-US"/>
        </a:p>
      </dgm:t>
    </dgm:pt>
    <dgm:pt modelId="{DE312FF5-6B50-4D6A-B664-E2B2EEBAD1CF}">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dirty="0">
              <a:latin typeface="Calibri" panose="020F0502020204030204" pitchFamily="34" charset="0"/>
              <a:cs typeface="Calibri" panose="020F0502020204030204" pitchFamily="34" charset="0"/>
            </a:rPr>
            <a:t>RAP is sticky and builds up quickly in screenboxes</a:t>
          </a:r>
        </a:p>
      </dgm:t>
    </dgm:pt>
    <dgm:pt modelId="{6497755E-3077-4D29-898D-3D9C6FC29524}" type="parTrans" cxnId="{D3839861-3384-405A-A47E-C770BDB266AD}">
      <dgm:prSet/>
      <dgm:spPr/>
      <dgm:t>
        <a:bodyPr/>
        <a:lstStyle/>
        <a:p>
          <a:endParaRPr lang="en-US"/>
        </a:p>
      </dgm:t>
    </dgm:pt>
    <dgm:pt modelId="{7EA6A14E-961D-443B-935C-D1AE16885428}" type="sibTrans" cxnId="{D3839861-3384-405A-A47E-C770BDB266AD}">
      <dgm:prSet/>
      <dgm:spPr/>
      <dgm:t>
        <a:bodyPr/>
        <a:lstStyle/>
        <a:p>
          <a:endParaRPr lang="en-US"/>
        </a:p>
      </dgm:t>
    </dgm:pt>
    <dgm:pt modelId="{A82A7133-F267-40FD-9F0F-1454EB689308}">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dirty="0">
              <a:latin typeface="Calibri" panose="020F0502020204030204" pitchFamily="34" charset="0"/>
              <a:cs typeface="Calibri" panose="020F0502020204030204" pitchFamily="34" charset="0"/>
            </a:rPr>
            <a:t>Understand desired products and also communicate future opportunities</a:t>
          </a:r>
        </a:p>
      </dgm:t>
    </dgm:pt>
    <dgm:pt modelId="{9F7EDCE9-6623-42AE-BDE3-413D6B7595B7}" type="parTrans" cxnId="{33EC6180-E068-4B6C-BE0E-51C5CABA099B}">
      <dgm:prSet/>
      <dgm:spPr/>
      <dgm:t>
        <a:bodyPr/>
        <a:lstStyle/>
        <a:p>
          <a:endParaRPr lang="en-US"/>
        </a:p>
      </dgm:t>
    </dgm:pt>
    <dgm:pt modelId="{327A0EE0-7E1B-4719-8617-77B385B82421}" type="sibTrans" cxnId="{33EC6180-E068-4B6C-BE0E-51C5CABA099B}">
      <dgm:prSet/>
      <dgm:spPr/>
      <dgm:t>
        <a:bodyPr/>
        <a:lstStyle/>
        <a:p>
          <a:endParaRPr lang="en-US"/>
        </a:p>
      </dgm:t>
    </dgm:pt>
    <dgm:pt modelId="{B1DE1D64-7386-45EB-8A32-17EB6FED3B2E}" type="pres">
      <dgm:prSet presAssocID="{42C911E3-928A-4C24-8D05-BE3B7FC16229}" presName="Name0" presStyleCnt="0">
        <dgm:presLayoutVars>
          <dgm:dir/>
          <dgm:animLvl val="lvl"/>
          <dgm:resizeHandles val="exact"/>
        </dgm:presLayoutVars>
      </dgm:prSet>
      <dgm:spPr/>
    </dgm:pt>
    <dgm:pt modelId="{DDF53492-8CD6-493C-8361-48B739AC80EB}" type="pres">
      <dgm:prSet presAssocID="{6FB6C63C-2A43-41FA-A291-8B259B510257}" presName="linNode" presStyleCnt="0"/>
      <dgm:spPr/>
    </dgm:pt>
    <dgm:pt modelId="{F0D0E641-FA22-49AD-8ADD-FB4E9B5B0D60}" type="pres">
      <dgm:prSet presAssocID="{6FB6C63C-2A43-41FA-A291-8B259B510257}" presName="parentText" presStyleLbl="node1" presStyleIdx="0" presStyleCnt="5" custScaleX="277778">
        <dgm:presLayoutVars>
          <dgm:chMax val="1"/>
          <dgm:bulletEnabled val="1"/>
        </dgm:presLayoutVars>
      </dgm:prSet>
      <dgm:spPr/>
    </dgm:pt>
    <dgm:pt modelId="{91D08797-461E-4B72-87C8-27B6AF1C115E}" type="pres">
      <dgm:prSet presAssocID="{48C70A50-0370-433D-8F3A-4058B91A4E7E}" presName="sp" presStyleCnt="0"/>
      <dgm:spPr/>
    </dgm:pt>
    <dgm:pt modelId="{371F8F24-94C5-435A-B8FD-8A41F793E3DB}" type="pres">
      <dgm:prSet presAssocID="{D52D1C87-66B4-4684-A338-0EDE2C784025}" presName="linNode" presStyleCnt="0"/>
      <dgm:spPr/>
    </dgm:pt>
    <dgm:pt modelId="{51C1755C-330E-440D-894E-5D3B900033A0}" type="pres">
      <dgm:prSet presAssocID="{D52D1C87-66B4-4684-A338-0EDE2C784025}" presName="parentText" presStyleLbl="node1" presStyleIdx="1" presStyleCnt="5" custScaleX="277778">
        <dgm:presLayoutVars>
          <dgm:chMax val="1"/>
          <dgm:bulletEnabled val="1"/>
        </dgm:presLayoutVars>
      </dgm:prSet>
      <dgm:spPr/>
    </dgm:pt>
    <dgm:pt modelId="{D6F78DD5-BF08-4B23-A91B-666E7EE4F5CD}" type="pres">
      <dgm:prSet presAssocID="{3281BEA3-6D7E-4CFC-82BF-1B2E6DA1BC90}" presName="sp" presStyleCnt="0"/>
      <dgm:spPr/>
    </dgm:pt>
    <dgm:pt modelId="{451E4A7E-C5D9-4D58-8EA3-B7F11B4A1BC8}" type="pres">
      <dgm:prSet presAssocID="{2E9189C1-BE15-44DF-9E9B-24C91A96DE04}" presName="linNode" presStyleCnt="0"/>
      <dgm:spPr/>
    </dgm:pt>
    <dgm:pt modelId="{D4CD9698-13B1-410A-9ABD-1040E96F486B}" type="pres">
      <dgm:prSet presAssocID="{2E9189C1-BE15-44DF-9E9B-24C91A96DE04}" presName="parentText" presStyleLbl="node1" presStyleIdx="2" presStyleCnt="5" custScaleX="277778">
        <dgm:presLayoutVars>
          <dgm:chMax val="1"/>
          <dgm:bulletEnabled val="1"/>
        </dgm:presLayoutVars>
      </dgm:prSet>
      <dgm:spPr/>
    </dgm:pt>
    <dgm:pt modelId="{13D2A267-A66E-416F-AA93-B49820B8E9CF}" type="pres">
      <dgm:prSet presAssocID="{59FC3926-F7EC-4AF9-B06C-90C0FA08CF0F}" presName="sp" presStyleCnt="0"/>
      <dgm:spPr/>
    </dgm:pt>
    <dgm:pt modelId="{7ED4F925-7688-4764-A52E-C26059379E4B}" type="pres">
      <dgm:prSet presAssocID="{DE312FF5-6B50-4D6A-B664-E2B2EEBAD1CF}" presName="linNode" presStyleCnt="0"/>
      <dgm:spPr/>
    </dgm:pt>
    <dgm:pt modelId="{DD4AF012-CCD2-4C77-B444-3EDEA919D8B9}" type="pres">
      <dgm:prSet presAssocID="{DE312FF5-6B50-4D6A-B664-E2B2EEBAD1CF}" presName="parentText" presStyleLbl="node1" presStyleIdx="3" presStyleCnt="5" custScaleX="277778">
        <dgm:presLayoutVars>
          <dgm:chMax val="1"/>
          <dgm:bulletEnabled val="1"/>
        </dgm:presLayoutVars>
      </dgm:prSet>
      <dgm:spPr/>
    </dgm:pt>
    <dgm:pt modelId="{46C80868-65C6-4C5D-AD79-C62010844D3A}" type="pres">
      <dgm:prSet presAssocID="{7EA6A14E-961D-443B-935C-D1AE16885428}" presName="sp" presStyleCnt="0"/>
      <dgm:spPr/>
    </dgm:pt>
    <dgm:pt modelId="{C2CD3318-350E-4465-9859-A319892CF312}" type="pres">
      <dgm:prSet presAssocID="{A82A7133-F267-40FD-9F0F-1454EB689308}" presName="linNode" presStyleCnt="0"/>
      <dgm:spPr/>
    </dgm:pt>
    <dgm:pt modelId="{F1D8E8C5-FB9D-4D3A-85E5-1D48718D33C0}" type="pres">
      <dgm:prSet presAssocID="{A82A7133-F267-40FD-9F0F-1454EB689308}" presName="parentText" presStyleLbl="node1" presStyleIdx="4" presStyleCnt="5" custScaleX="277778" custLinFactNeighborY="1129">
        <dgm:presLayoutVars>
          <dgm:chMax val="1"/>
          <dgm:bulletEnabled val="1"/>
        </dgm:presLayoutVars>
      </dgm:prSet>
      <dgm:spPr/>
    </dgm:pt>
  </dgm:ptLst>
  <dgm:cxnLst>
    <dgm:cxn modelId="{A81B9D00-25CF-4F2B-BD81-E78C0E5DE7DF}" type="presOf" srcId="{D52D1C87-66B4-4684-A338-0EDE2C784025}" destId="{51C1755C-330E-440D-894E-5D3B900033A0}" srcOrd="0" destOrd="0" presId="urn:microsoft.com/office/officeart/2005/8/layout/vList5"/>
    <dgm:cxn modelId="{7668A116-2305-4711-96E3-1A2960D1EA62}" type="presOf" srcId="{6FB6C63C-2A43-41FA-A291-8B259B510257}" destId="{F0D0E641-FA22-49AD-8ADD-FB4E9B5B0D60}" srcOrd="0" destOrd="0" presId="urn:microsoft.com/office/officeart/2005/8/layout/vList5"/>
    <dgm:cxn modelId="{6EE7891C-4355-4535-B8EB-C6B84ABDC572}" srcId="{42C911E3-928A-4C24-8D05-BE3B7FC16229}" destId="{2E9189C1-BE15-44DF-9E9B-24C91A96DE04}" srcOrd="2" destOrd="0" parTransId="{C71DE2F0-F352-4EC1-AAAA-1728BD44CA16}" sibTransId="{59FC3926-F7EC-4AF9-B06C-90C0FA08CF0F}"/>
    <dgm:cxn modelId="{45CA6A30-13E2-4D37-AB32-17DA2B656885}" type="presOf" srcId="{A82A7133-F267-40FD-9F0F-1454EB689308}" destId="{F1D8E8C5-FB9D-4D3A-85E5-1D48718D33C0}" srcOrd="0" destOrd="0" presId="urn:microsoft.com/office/officeart/2005/8/layout/vList5"/>
    <dgm:cxn modelId="{B6F01332-C5D1-4D32-B9C8-14F91B913E7F}" type="presOf" srcId="{42C911E3-928A-4C24-8D05-BE3B7FC16229}" destId="{B1DE1D64-7386-45EB-8A32-17EB6FED3B2E}" srcOrd="0" destOrd="0" presId="urn:microsoft.com/office/officeart/2005/8/layout/vList5"/>
    <dgm:cxn modelId="{D3839861-3384-405A-A47E-C770BDB266AD}" srcId="{42C911E3-928A-4C24-8D05-BE3B7FC16229}" destId="{DE312FF5-6B50-4D6A-B664-E2B2EEBAD1CF}" srcOrd="3" destOrd="0" parTransId="{6497755E-3077-4D29-898D-3D9C6FC29524}" sibTransId="{7EA6A14E-961D-443B-935C-D1AE16885428}"/>
    <dgm:cxn modelId="{48B00871-CD92-4FD2-A103-BD715DE50CE7}" srcId="{42C911E3-928A-4C24-8D05-BE3B7FC16229}" destId="{D52D1C87-66B4-4684-A338-0EDE2C784025}" srcOrd="1" destOrd="0" parTransId="{47A55923-900E-4C3E-B6F3-81920BB23029}" sibTransId="{3281BEA3-6D7E-4CFC-82BF-1B2E6DA1BC90}"/>
    <dgm:cxn modelId="{33EC6180-E068-4B6C-BE0E-51C5CABA099B}" srcId="{42C911E3-928A-4C24-8D05-BE3B7FC16229}" destId="{A82A7133-F267-40FD-9F0F-1454EB689308}" srcOrd="4" destOrd="0" parTransId="{9F7EDCE9-6623-42AE-BDE3-413D6B7595B7}" sibTransId="{327A0EE0-7E1B-4719-8617-77B385B82421}"/>
    <dgm:cxn modelId="{B71A3391-11E1-44D2-95B0-700F4DF49507}" srcId="{42C911E3-928A-4C24-8D05-BE3B7FC16229}" destId="{6FB6C63C-2A43-41FA-A291-8B259B510257}" srcOrd="0" destOrd="0" parTransId="{D4BFF2E1-DA49-4BCF-8F76-D24FDA326FFA}" sibTransId="{48C70A50-0370-433D-8F3A-4058B91A4E7E}"/>
    <dgm:cxn modelId="{1935F392-A02C-4C75-BD03-7D2CD80DE3E3}" type="presOf" srcId="{2E9189C1-BE15-44DF-9E9B-24C91A96DE04}" destId="{D4CD9698-13B1-410A-9ABD-1040E96F486B}" srcOrd="0" destOrd="0" presId="urn:microsoft.com/office/officeart/2005/8/layout/vList5"/>
    <dgm:cxn modelId="{20D7DBDA-A126-4A06-8772-CB9FA7E07815}" type="presOf" srcId="{DE312FF5-6B50-4D6A-B664-E2B2EEBAD1CF}" destId="{DD4AF012-CCD2-4C77-B444-3EDEA919D8B9}" srcOrd="0" destOrd="0" presId="urn:microsoft.com/office/officeart/2005/8/layout/vList5"/>
    <dgm:cxn modelId="{D286A997-051C-4669-B655-38E1D8AC67E7}" type="presParOf" srcId="{B1DE1D64-7386-45EB-8A32-17EB6FED3B2E}" destId="{DDF53492-8CD6-493C-8361-48B739AC80EB}" srcOrd="0" destOrd="0" presId="urn:microsoft.com/office/officeart/2005/8/layout/vList5"/>
    <dgm:cxn modelId="{1F375269-205D-4A92-8EF2-41673F76B21D}" type="presParOf" srcId="{DDF53492-8CD6-493C-8361-48B739AC80EB}" destId="{F0D0E641-FA22-49AD-8ADD-FB4E9B5B0D60}" srcOrd="0" destOrd="0" presId="urn:microsoft.com/office/officeart/2005/8/layout/vList5"/>
    <dgm:cxn modelId="{64954EF6-43F6-4EAF-908D-226446E126A6}" type="presParOf" srcId="{B1DE1D64-7386-45EB-8A32-17EB6FED3B2E}" destId="{91D08797-461E-4B72-87C8-27B6AF1C115E}" srcOrd="1" destOrd="0" presId="urn:microsoft.com/office/officeart/2005/8/layout/vList5"/>
    <dgm:cxn modelId="{F0A7ED9F-1D7C-4E6F-865B-4E10B741F407}" type="presParOf" srcId="{B1DE1D64-7386-45EB-8A32-17EB6FED3B2E}" destId="{371F8F24-94C5-435A-B8FD-8A41F793E3DB}" srcOrd="2" destOrd="0" presId="urn:microsoft.com/office/officeart/2005/8/layout/vList5"/>
    <dgm:cxn modelId="{ED8E340B-C1F5-4CC4-9C09-253D4CD1818E}" type="presParOf" srcId="{371F8F24-94C5-435A-B8FD-8A41F793E3DB}" destId="{51C1755C-330E-440D-894E-5D3B900033A0}" srcOrd="0" destOrd="0" presId="urn:microsoft.com/office/officeart/2005/8/layout/vList5"/>
    <dgm:cxn modelId="{BEAC32FB-2999-4943-A8E8-AEDC8B9B9605}" type="presParOf" srcId="{B1DE1D64-7386-45EB-8A32-17EB6FED3B2E}" destId="{D6F78DD5-BF08-4B23-A91B-666E7EE4F5CD}" srcOrd="3" destOrd="0" presId="urn:microsoft.com/office/officeart/2005/8/layout/vList5"/>
    <dgm:cxn modelId="{0F1A3AA5-F5B8-4509-A26F-90D8BE0C4510}" type="presParOf" srcId="{B1DE1D64-7386-45EB-8A32-17EB6FED3B2E}" destId="{451E4A7E-C5D9-4D58-8EA3-B7F11B4A1BC8}" srcOrd="4" destOrd="0" presId="urn:microsoft.com/office/officeart/2005/8/layout/vList5"/>
    <dgm:cxn modelId="{D57539D1-169C-438F-A6E1-2D473BE0D2F1}" type="presParOf" srcId="{451E4A7E-C5D9-4D58-8EA3-B7F11B4A1BC8}" destId="{D4CD9698-13B1-410A-9ABD-1040E96F486B}" srcOrd="0" destOrd="0" presId="urn:microsoft.com/office/officeart/2005/8/layout/vList5"/>
    <dgm:cxn modelId="{3333967C-0870-4B04-8EA3-D60E6A300135}" type="presParOf" srcId="{B1DE1D64-7386-45EB-8A32-17EB6FED3B2E}" destId="{13D2A267-A66E-416F-AA93-B49820B8E9CF}" srcOrd="5" destOrd="0" presId="urn:microsoft.com/office/officeart/2005/8/layout/vList5"/>
    <dgm:cxn modelId="{A75B5066-A7EB-4F6C-AF87-05B5693A9BD8}" type="presParOf" srcId="{B1DE1D64-7386-45EB-8A32-17EB6FED3B2E}" destId="{7ED4F925-7688-4764-A52E-C26059379E4B}" srcOrd="6" destOrd="0" presId="urn:microsoft.com/office/officeart/2005/8/layout/vList5"/>
    <dgm:cxn modelId="{43378605-E043-4085-9878-33D69737E17F}" type="presParOf" srcId="{7ED4F925-7688-4764-A52E-C26059379E4B}" destId="{DD4AF012-CCD2-4C77-B444-3EDEA919D8B9}" srcOrd="0" destOrd="0" presId="urn:microsoft.com/office/officeart/2005/8/layout/vList5"/>
    <dgm:cxn modelId="{A10ED826-26AF-4DE4-A5BC-F3CC5CD89419}" type="presParOf" srcId="{B1DE1D64-7386-45EB-8A32-17EB6FED3B2E}" destId="{46C80868-65C6-4C5D-AD79-C62010844D3A}" srcOrd="7" destOrd="0" presId="urn:microsoft.com/office/officeart/2005/8/layout/vList5"/>
    <dgm:cxn modelId="{1FB4C5F0-702D-4E22-B579-A72E6B13D8FC}" type="presParOf" srcId="{B1DE1D64-7386-45EB-8A32-17EB6FED3B2E}" destId="{C2CD3318-350E-4465-9859-A319892CF312}" srcOrd="8" destOrd="0" presId="urn:microsoft.com/office/officeart/2005/8/layout/vList5"/>
    <dgm:cxn modelId="{793AD65E-3464-467A-9492-7CCFEAD6A905}" type="presParOf" srcId="{C2CD3318-350E-4465-9859-A319892CF312}" destId="{F1D8E8C5-FB9D-4D3A-85E5-1D48718D33C0}"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2C911E3-928A-4C24-8D05-BE3B7FC1622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6FB6C63C-2A43-41FA-A291-8B259B510257}">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dirty="0"/>
            <a:t>Coarse material requires more amplitude and Less Frequency</a:t>
          </a:r>
        </a:p>
      </dgm:t>
    </dgm:pt>
    <dgm:pt modelId="{D4BFF2E1-DA49-4BCF-8F76-D24FDA326FFA}" type="parTrans" cxnId="{B71A3391-11E1-44D2-95B0-700F4DF49507}">
      <dgm:prSet/>
      <dgm:spPr/>
      <dgm:t>
        <a:bodyPr/>
        <a:lstStyle/>
        <a:p>
          <a:endParaRPr lang="en-US"/>
        </a:p>
      </dgm:t>
    </dgm:pt>
    <dgm:pt modelId="{48C70A50-0370-433D-8F3A-4058B91A4E7E}" type="sibTrans" cxnId="{B71A3391-11E1-44D2-95B0-700F4DF49507}">
      <dgm:prSet/>
      <dgm:spPr/>
      <dgm:t>
        <a:bodyPr/>
        <a:lstStyle/>
        <a:p>
          <a:endParaRPr lang="en-US"/>
        </a:p>
      </dgm:t>
    </dgm:pt>
    <dgm:pt modelId="{D52D1C87-66B4-4684-A338-0EDE2C784025}">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dirty="0"/>
            <a:t>Fine Material requires less amplitude and More Frequency</a:t>
          </a:r>
        </a:p>
      </dgm:t>
    </dgm:pt>
    <dgm:pt modelId="{47A55923-900E-4C3E-B6F3-81920BB23029}" type="parTrans" cxnId="{48B00871-CD92-4FD2-A103-BD715DE50CE7}">
      <dgm:prSet/>
      <dgm:spPr/>
      <dgm:t>
        <a:bodyPr/>
        <a:lstStyle/>
        <a:p>
          <a:endParaRPr lang="en-US"/>
        </a:p>
      </dgm:t>
    </dgm:pt>
    <dgm:pt modelId="{3281BEA3-6D7E-4CFC-82BF-1B2E6DA1BC90}" type="sibTrans" cxnId="{48B00871-CD92-4FD2-A103-BD715DE50CE7}">
      <dgm:prSet/>
      <dgm:spPr/>
      <dgm:t>
        <a:bodyPr/>
        <a:lstStyle/>
        <a:p>
          <a:endParaRPr lang="en-US"/>
        </a:p>
      </dgm:t>
    </dgm:pt>
    <dgm:pt modelId="{2E9189C1-BE15-44DF-9E9B-24C91A96DE04}">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dirty="0"/>
            <a:t>Utilizes aggressive screen vibration directly to screen media with almost no amplitude applied to side of box</a:t>
          </a:r>
        </a:p>
      </dgm:t>
    </dgm:pt>
    <dgm:pt modelId="{C71DE2F0-F352-4EC1-AAAA-1728BD44CA16}" type="parTrans" cxnId="{6EE7891C-4355-4535-B8EB-C6B84ABDC572}">
      <dgm:prSet/>
      <dgm:spPr/>
      <dgm:t>
        <a:bodyPr/>
        <a:lstStyle/>
        <a:p>
          <a:endParaRPr lang="en-US"/>
        </a:p>
      </dgm:t>
    </dgm:pt>
    <dgm:pt modelId="{59FC3926-F7EC-4AF9-B06C-90C0FA08CF0F}" type="sibTrans" cxnId="{6EE7891C-4355-4535-B8EB-C6B84ABDC572}">
      <dgm:prSet/>
      <dgm:spPr/>
      <dgm:t>
        <a:bodyPr/>
        <a:lstStyle/>
        <a:p>
          <a:endParaRPr lang="en-US"/>
        </a:p>
      </dgm:t>
    </dgm:pt>
    <dgm:pt modelId="{DE312FF5-6B50-4D6A-B664-E2B2EEBAD1CF}">
      <dgm:prSet>
        <dgm:style>
          <a:lnRef idx="1">
            <a:schemeClr val="dk1"/>
          </a:lnRef>
          <a:fillRef idx="2">
            <a:schemeClr val="dk1"/>
          </a:fillRef>
          <a:effectRef idx="1">
            <a:schemeClr val="dk1"/>
          </a:effectRef>
          <a:fontRef idx="minor">
            <a:schemeClr val="dk1"/>
          </a:fontRef>
        </dgm:style>
      </dgm:prSet>
      <dgm:spPr>
        <a:ln>
          <a:solidFill>
            <a:srgbClr val="FF0000"/>
          </a:solidFill>
        </a:ln>
      </dgm:spPr>
      <dgm:t>
        <a:bodyPr/>
        <a:lstStyle/>
        <a:p>
          <a:pPr rtl="0"/>
          <a:r>
            <a:rPr lang="en-US" dirty="0"/>
            <a:t>High RPM allows material to stratify and separate at a much faster rate</a:t>
          </a:r>
        </a:p>
      </dgm:t>
    </dgm:pt>
    <dgm:pt modelId="{6497755E-3077-4D29-898D-3D9C6FC29524}" type="parTrans" cxnId="{D3839861-3384-405A-A47E-C770BDB266AD}">
      <dgm:prSet/>
      <dgm:spPr/>
      <dgm:t>
        <a:bodyPr/>
        <a:lstStyle/>
        <a:p>
          <a:endParaRPr lang="en-US"/>
        </a:p>
      </dgm:t>
    </dgm:pt>
    <dgm:pt modelId="{7EA6A14E-961D-443B-935C-D1AE16885428}" type="sibTrans" cxnId="{D3839861-3384-405A-A47E-C770BDB266AD}">
      <dgm:prSet/>
      <dgm:spPr/>
      <dgm:t>
        <a:bodyPr/>
        <a:lstStyle/>
        <a:p>
          <a:endParaRPr lang="en-US"/>
        </a:p>
      </dgm:t>
    </dgm:pt>
    <dgm:pt modelId="{B1DE1D64-7386-45EB-8A32-17EB6FED3B2E}" type="pres">
      <dgm:prSet presAssocID="{42C911E3-928A-4C24-8D05-BE3B7FC16229}" presName="Name0" presStyleCnt="0">
        <dgm:presLayoutVars>
          <dgm:dir/>
          <dgm:animLvl val="lvl"/>
          <dgm:resizeHandles val="exact"/>
        </dgm:presLayoutVars>
      </dgm:prSet>
      <dgm:spPr/>
    </dgm:pt>
    <dgm:pt modelId="{DDF53492-8CD6-493C-8361-48B739AC80EB}" type="pres">
      <dgm:prSet presAssocID="{6FB6C63C-2A43-41FA-A291-8B259B510257}" presName="linNode" presStyleCnt="0"/>
      <dgm:spPr/>
    </dgm:pt>
    <dgm:pt modelId="{F0D0E641-FA22-49AD-8ADD-FB4E9B5B0D60}" type="pres">
      <dgm:prSet presAssocID="{6FB6C63C-2A43-41FA-A291-8B259B510257}" presName="parentText" presStyleLbl="node1" presStyleIdx="0" presStyleCnt="4" custScaleX="277778">
        <dgm:presLayoutVars>
          <dgm:chMax val="1"/>
          <dgm:bulletEnabled val="1"/>
        </dgm:presLayoutVars>
      </dgm:prSet>
      <dgm:spPr/>
    </dgm:pt>
    <dgm:pt modelId="{91D08797-461E-4B72-87C8-27B6AF1C115E}" type="pres">
      <dgm:prSet presAssocID="{48C70A50-0370-433D-8F3A-4058B91A4E7E}" presName="sp" presStyleCnt="0"/>
      <dgm:spPr/>
    </dgm:pt>
    <dgm:pt modelId="{371F8F24-94C5-435A-B8FD-8A41F793E3DB}" type="pres">
      <dgm:prSet presAssocID="{D52D1C87-66B4-4684-A338-0EDE2C784025}" presName="linNode" presStyleCnt="0"/>
      <dgm:spPr/>
    </dgm:pt>
    <dgm:pt modelId="{51C1755C-330E-440D-894E-5D3B900033A0}" type="pres">
      <dgm:prSet presAssocID="{D52D1C87-66B4-4684-A338-0EDE2C784025}" presName="parentText" presStyleLbl="node1" presStyleIdx="1" presStyleCnt="4" custScaleX="277778">
        <dgm:presLayoutVars>
          <dgm:chMax val="1"/>
          <dgm:bulletEnabled val="1"/>
        </dgm:presLayoutVars>
      </dgm:prSet>
      <dgm:spPr/>
    </dgm:pt>
    <dgm:pt modelId="{D6F78DD5-BF08-4B23-A91B-666E7EE4F5CD}" type="pres">
      <dgm:prSet presAssocID="{3281BEA3-6D7E-4CFC-82BF-1B2E6DA1BC90}" presName="sp" presStyleCnt="0"/>
      <dgm:spPr/>
    </dgm:pt>
    <dgm:pt modelId="{451E4A7E-C5D9-4D58-8EA3-B7F11B4A1BC8}" type="pres">
      <dgm:prSet presAssocID="{2E9189C1-BE15-44DF-9E9B-24C91A96DE04}" presName="linNode" presStyleCnt="0"/>
      <dgm:spPr/>
    </dgm:pt>
    <dgm:pt modelId="{D4CD9698-13B1-410A-9ABD-1040E96F486B}" type="pres">
      <dgm:prSet presAssocID="{2E9189C1-BE15-44DF-9E9B-24C91A96DE04}" presName="parentText" presStyleLbl="node1" presStyleIdx="2" presStyleCnt="4" custScaleX="277778">
        <dgm:presLayoutVars>
          <dgm:chMax val="1"/>
          <dgm:bulletEnabled val="1"/>
        </dgm:presLayoutVars>
      </dgm:prSet>
      <dgm:spPr/>
    </dgm:pt>
    <dgm:pt modelId="{13D2A267-A66E-416F-AA93-B49820B8E9CF}" type="pres">
      <dgm:prSet presAssocID="{59FC3926-F7EC-4AF9-B06C-90C0FA08CF0F}" presName="sp" presStyleCnt="0"/>
      <dgm:spPr/>
    </dgm:pt>
    <dgm:pt modelId="{7ED4F925-7688-4764-A52E-C26059379E4B}" type="pres">
      <dgm:prSet presAssocID="{DE312FF5-6B50-4D6A-B664-E2B2EEBAD1CF}" presName="linNode" presStyleCnt="0"/>
      <dgm:spPr/>
    </dgm:pt>
    <dgm:pt modelId="{DD4AF012-CCD2-4C77-B444-3EDEA919D8B9}" type="pres">
      <dgm:prSet presAssocID="{DE312FF5-6B50-4D6A-B664-E2B2EEBAD1CF}" presName="parentText" presStyleLbl="node1" presStyleIdx="3" presStyleCnt="4" custScaleX="277778">
        <dgm:presLayoutVars>
          <dgm:chMax val="1"/>
          <dgm:bulletEnabled val="1"/>
        </dgm:presLayoutVars>
      </dgm:prSet>
      <dgm:spPr/>
    </dgm:pt>
  </dgm:ptLst>
  <dgm:cxnLst>
    <dgm:cxn modelId="{6EE7891C-4355-4535-B8EB-C6B84ABDC572}" srcId="{42C911E3-928A-4C24-8D05-BE3B7FC16229}" destId="{2E9189C1-BE15-44DF-9E9B-24C91A96DE04}" srcOrd="2" destOrd="0" parTransId="{C71DE2F0-F352-4EC1-AAAA-1728BD44CA16}" sibTransId="{59FC3926-F7EC-4AF9-B06C-90C0FA08CF0F}"/>
    <dgm:cxn modelId="{27868732-DCF8-43E8-A11E-785E1C7E7A7F}" type="presOf" srcId="{6FB6C63C-2A43-41FA-A291-8B259B510257}" destId="{F0D0E641-FA22-49AD-8ADD-FB4E9B5B0D60}" srcOrd="0" destOrd="0" presId="urn:microsoft.com/office/officeart/2005/8/layout/vList5"/>
    <dgm:cxn modelId="{2E922A3C-6B1B-4829-BB65-D46C0F1EB509}" type="presOf" srcId="{D52D1C87-66B4-4684-A338-0EDE2C784025}" destId="{51C1755C-330E-440D-894E-5D3B900033A0}" srcOrd="0" destOrd="0" presId="urn:microsoft.com/office/officeart/2005/8/layout/vList5"/>
    <dgm:cxn modelId="{D3839861-3384-405A-A47E-C770BDB266AD}" srcId="{42C911E3-928A-4C24-8D05-BE3B7FC16229}" destId="{DE312FF5-6B50-4D6A-B664-E2B2EEBAD1CF}" srcOrd="3" destOrd="0" parTransId="{6497755E-3077-4D29-898D-3D9C6FC29524}" sibTransId="{7EA6A14E-961D-443B-935C-D1AE16885428}"/>
    <dgm:cxn modelId="{D69EF84F-52D1-4CA4-82C5-BEC4E3DCB970}" type="presOf" srcId="{2E9189C1-BE15-44DF-9E9B-24C91A96DE04}" destId="{D4CD9698-13B1-410A-9ABD-1040E96F486B}" srcOrd="0" destOrd="0" presId="urn:microsoft.com/office/officeart/2005/8/layout/vList5"/>
    <dgm:cxn modelId="{48B00871-CD92-4FD2-A103-BD715DE50CE7}" srcId="{42C911E3-928A-4C24-8D05-BE3B7FC16229}" destId="{D52D1C87-66B4-4684-A338-0EDE2C784025}" srcOrd="1" destOrd="0" parTransId="{47A55923-900E-4C3E-B6F3-81920BB23029}" sibTransId="{3281BEA3-6D7E-4CFC-82BF-1B2E6DA1BC90}"/>
    <dgm:cxn modelId="{D568DF77-6B1B-4DFF-A0C9-5A408E67C40B}" type="presOf" srcId="{42C911E3-928A-4C24-8D05-BE3B7FC16229}" destId="{B1DE1D64-7386-45EB-8A32-17EB6FED3B2E}" srcOrd="0" destOrd="0" presId="urn:microsoft.com/office/officeart/2005/8/layout/vList5"/>
    <dgm:cxn modelId="{B71A3391-11E1-44D2-95B0-700F4DF49507}" srcId="{42C911E3-928A-4C24-8D05-BE3B7FC16229}" destId="{6FB6C63C-2A43-41FA-A291-8B259B510257}" srcOrd="0" destOrd="0" parTransId="{D4BFF2E1-DA49-4BCF-8F76-D24FDA326FFA}" sibTransId="{48C70A50-0370-433D-8F3A-4058B91A4E7E}"/>
    <dgm:cxn modelId="{22A3199D-F7D8-48E3-9D9E-67D2B3A68217}" type="presOf" srcId="{DE312FF5-6B50-4D6A-B664-E2B2EEBAD1CF}" destId="{DD4AF012-CCD2-4C77-B444-3EDEA919D8B9}" srcOrd="0" destOrd="0" presId="urn:microsoft.com/office/officeart/2005/8/layout/vList5"/>
    <dgm:cxn modelId="{EB24D1E2-2A05-473C-9AEA-96C5D4D20A68}" type="presParOf" srcId="{B1DE1D64-7386-45EB-8A32-17EB6FED3B2E}" destId="{DDF53492-8CD6-493C-8361-48B739AC80EB}" srcOrd="0" destOrd="0" presId="urn:microsoft.com/office/officeart/2005/8/layout/vList5"/>
    <dgm:cxn modelId="{257596D4-3BF8-49DE-862A-573B1E46F7AC}" type="presParOf" srcId="{DDF53492-8CD6-493C-8361-48B739AC80EB}" destId="{F0D0E641-FA22-49AD-8ADD-FB4E9B5B0D60}" srcOrd="0" destOrd="0" presId="urn:microsoft.com/office/officeart/2005/8/layout/vList5"/>
    <dgm:cxn modelId="{A2E10B3B-6674-40B1-9EBB-94A5B13876B3}" type="presParOf" srcId="{B1DE1D64-7386-45EB-8A32-17EB6FED3B2E}" destId="{91D08797-461E-4B72-87C8-27B6AF1C115E}" srcOrd="1" destOrd="0" presId="urn:microsoft.com/office/officeart/2005/8/layout/vList5"/>
    <dgm:cxn modelId="{EC113D30-41C6-4024-9832-6688C3B279ED}" type="presParOf" srcId="{B1DE1D64-7386-45EB-8A32-17EB6FED3B2E}" destId="{371F8F24-94C5-435A-B8FD-8A41F793E3DB}" srcOrd="2" destOrd="0" presId="urn:microsoft.com/office/officeart/2005/8/layout/vList5"/>
    <dgm:cxn modelId="{D547ACFA-9D74-49F7-8105-7E8F24882429}" type="presParOf" srcId="{371F8F24-94C5-435A-B8FD-8A41F793E3DB}" destId="{51C1755C-330E-440D-894E-5D3B900033A0}" srcOrd="0" destOrd="0" presId="urn:microsoft.com/office/officeart/2005/8/layout/vList5"/>
    <dgm:cxn modelId="{E6A981AC-799C-4BD3-9E62-1CD8D4A43F2B}" type="presParOf" srcId="{B1DE1D64-7386-45EB-8A32-17EB6FED3B2E}" destId="{D6F78DD5-BF08-4B23-A91B-666E7EE4F5CD}" srcOrd="3" destOrd="0" presId="urn:microsoft.com/office/officeart/2005/8/layout/vList5"/>
    <dgm:cxn modelId="{0A3E4E5B-00FE-48D9-B96F-0FB13E3643AE}" type="presParOf" srcId="{B1DE1D64-7386-45EB-8A32-17EB6FED3B2E}" destId="{451E4A7E-C5D9-4D58-8EA3-B7F11B4A1BC8}" srcOrd="4" destOrd="0" presId="urn:microsoft.com/office/officeart/2005/8/layout/vList5"/>
    <dgm:cxn modelId="{2A52D212-1B7F-4622-BDC4-4A985F6ABB5A}" type="presParOf" srcId="{451E4A7E-C5D9-4D58-8EA3-B7F11B4A1BC8}" destId="{D4CD9698-13B1-410A-9ABD-1040E96F486B}" srcOrd="0" destOrd="0" presId="urn:microsoft.com/office/officeart/2005/8/layout/vList5"/>
    <dgm:cxn modelId="{CBC8B53F-566C-4EDC-8850-65AA04998F38}" type="presParOf" srcId="{B1DE1D64-7386-45EB-8A32-17EB6FED3B2E}" destId="{13D2A267-A66E-416F-AA93-B49820B8E9CF}" srcOrd="5" destOrd="0" presId="urn:microsoft.com/office/officeart/2005/8/layout/vList5"/>
    <dgm:cxn modelId="{DC735BBE-D92A-4E07-9E63-418D2CE34BCB}" type="presParOf" srcId="{B1DE1D64-7386-45EB-8A32-17EB6FED3B2E}" destId="{7ED4F925-7688-4764-A52E-C26059379E4B}" srcOrd="6" destOrd="0" presId="urn:microsoft.com/office/officeart/2005/8/layout/vList5"/>
    <dgm:cxn modelId="{E2D5A683-EB15-4127-AE46-868FBEDC1A00}" type="presParOf" srcId="{7ED4F925-7688-4764-A52E-C26059379E4B}" destId="{DD4AF012-CCD2-4C77-B444-3EDEA919D8B9}"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2FBEEA-47FF-4196-9ACC-439B6821714C}">
      <dsp:nvSpPr>
        <dsp:cNvPr id="0" name=""/>
        <dsp:cNvSpPr/>
      </dsp:nvSpPr>
      <dsp:spPr>
        <a:xfrm>
          <a:off x="0" y="0"/>
          <a:ext cx="3828612" cy="1543362"/>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87630" tIns="43815" rIns="87630" bIns="43815" numCol="1" spcCol="1270" anchor="ctr" anchorCtr="0">
          <a:noAutofit/>
        </a:bodyPr>
        <a:lstStyle/>
        <a:p>
          <a:pPr marL="0" lvl="0" indent="0" algn="ctr" defTabSz="1022350" rtl="0">
            <a:lnSpc>
              <a:spcPct val="90000"/>
            </a:lnSpc>
            <a:spcBef>
              <a:spcPct val="0"/>
            </a:spcBef>
            <a:spcAft>
              <a:spcPct val="35000"/>
            </a:spcAft>
            <a:buNone/>
          </a:pPr>
          <a:r>
            <a:rPr lang="en-US" sz="2300" kern="1200" dirty="0">
              <a:latin typeface="Calibri" panose="020F0502020204030204" pitchFamily="34" charset="0"/>
              <a:cs typeface="Calibri" panose="020F0502020204030204" pitchFamily="34" charset="0"/>
            </a:rPr>
            <a:t>Difficult controlling gradation in mixes containing greater than 20% RAP</a:t>
          </a:r>
        </a:p>
      </dsp:txBody>
      <dsp:txXfrm>
        <a:off x="75341" y="75341"/>
        <a:ext cx="3677930" cy="1392680"/>
      </dsp:txXfrm>
    </dsp:sp>
    <dsp:sp modelId="{CD16FF19-BE55-475D-8213-5920E9C6F2C6}">
      <dsp:nvSpPr>
        <dsp:cNvPr id="0" name=""/>
        <dsp:cNvSpPr/>
      </dsp:nvSpPr>
      <dsp:spPr>
        <a:xfrm>
          <a:off x="3739" y="1622868"/>
          <a:ext cx="3828612" cy="1543362"/>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87630" tIns="43815" rIns="87630" bIns="43815" numCol="1" spcCol="1270" anchor="ctr" anchorCtr="0">
          <a:noAutofit/>
        </a:bodyPr>
        <a:lstStyle/>
        <a:p>
          <a:pPr marL="0" lvl="0" indent="0" algn="ctr" defTabSz="1022350" rtl="0">
            <a:lnSpc>
              <a:spcPct val="90000"/>
            </a:lnSpc>
            <a:spcBef>
              <a:spcPct val="0"/>
            </a:spcBef>
            <a:spcAft>
              <a:spcPct val="35000"/>
            </a:spcAft>
            <a:buNone/>
          </a:pPr>
          <a:r>
            <a:rPr lang="en-US" sz="2300" kern="1200" dirty="0">
              <a:latin typeface="Calibri" panose="020F0502020204030204" pitchFamily="34" charset="0"/>
              <a:cs typeface="Calibri" panose="020F0502020204030204" pitchFamily="34" charset="0"/>
            </a:rPr>
            <a:t>Stockpiled RAP can segregate and join back together</a:t>
          </a:r>
        </a:p>
      </dsp:txBody>
      <dsp:txXfrm>
        <a:off x="79080" y="1698209"/>
        <a:ext cx="3677930" cy="1392680"/>
      </dsp:txXfrm>
    </dsp:sp>
    <dsp:sp modelId="{2C95D7DB-CA75-4EFE-BA6C-44DF8678EA74}">
      <dsp:nvSpPr>
        <dsp:cNvPr id="0" name=""/>
        <dsp:cNvSpPr/>
      </dsp:nvSpPr>
      <dsp:spPr>
        <a:xfrm>
          <a:off x="1869" y="3243399"/>
          <a:ext cx="3828612" cy="1543362"/>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87630" tIns="43815" rIns="87630" bIns="43815" numCol="1" spcCol="1270" anchor="ctr" anchorCtr="0">
          <a:noAutofit/>
        </a:bodyPr>
        <a:lstStyle/>
        <a:p>
          <a:pPr marL="0" lvl="0" indent="0" algn="ctr" defTabSz="1022350" rtl="0">
            <a:lnSpc>
              <a:spcPct val="90000"/>
            </a:lnSpc>
            <a:spcBef>
              <a:spcPct val="0"/>
            </a:spcBef>
            <a:spcAft>
              <a:spcPct val="35000"/>
            </a:spcAft>
            <a:buNone/>
          </a:pPr>
          <a:r>
            <a:rPr lang="en-US" sz="2300" kern="1200" dirty="0">
              <a:latin typeface="Calibri" panose="020F0502020204030204" pitchFamily="34" charset="0"/>
              <a:cs typeface="Calibri" panose="020F0502020204030204" pitchFamily="34" charset="0"/>
            </a:rPr>
            <a:t>Tough to get uniform mix</a:t>
          </a:r>
        </a:p>
      </dsp:txBody>
      <dsp:txXfrm>
        <a:off x="77210" y="3318740"/>
        <a:ext cx="3677930" cy="139268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97B567-620E-4654-AB0A-4A400CCF3741}">
      <dsp:nvSpPr>
        <dsp:cNvPr id="0" name=""/>
        <dsp:cNvSpPr/>
      </dsp:nvSpPr>
      <dsp:spPr>
        <a:xfrm>
          <a:off x="2224" y="2009"/>
          <a:ext cx="4554968" cy="878458"/>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Conveyor designs intended to handle slabby material</a:t>
          </a:r>
        </a:p>
      </dsp:txBody>
      <dsp:txXfrm>
        <a:off x="45107" y="44892"/>
        <a:ext cx="4469202" cy="792692"/>
      </dsp:txXfrm>
    </dsp:sp>
    <dsp:sp modelId="{7AF291B1-0402-4C22-9B5E-B76E9358A120}">
      <dsp:nvSpPr>
        <dsp:cNvPr id="0" name=""/>
        <dsp:cNvSpPr/>
      </dsp:nvSpPr>
      <dsp:spPr>
        <a:xfrm>
          <a:off x="0" y="936916"/>
          <a:ext cx="4554968" cy="878458"/>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Machines that are easy to move</a:t>
          </a:r>
        </a:p>
      </dsp:txBody>
      <dsp:txXfrm>
        <a:off x="42883" y="979799"/>
        <a:ext cx="4469202" cy="792692"/>
      </dsp:txXfrm>
    </dsp:sp>
    <dsp:sp modelId="{62E967D7-509D-4942-BAF1-5E9CDFED5B0D}">
      <dsp:nvSpPr>
        <dsp:cNvPr id="0" name=""/>
        <dsp:cNvSpPr/>
      </dsp:nvSpPr>
      <dsp:spPr>
        <a:xfrm>
          <a:off x="2224" y="1831626"/>
          <a:ext cx="4554968" cy="878458"/>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Machines that are easy to run</a:t>
          </a:r>
        </a:p>
      </dsp:txBody>
      <dsp:txXfrm>
        <a:off x="45107" y="1874509"/>
        <a:ext cx="4469202" cy="792692"/>
      </dsp:txXfrm>
    </dsp:sp>
    <dsp:sp modelId="{51C1755C-330E-440D-894E-5D3B900033A0}">
      <dsp:nvSpPr>
        <dsp:cNvPr id="0" name=""/>
        <dsp:cNvSpPr/>
      </dsp:nvSpPr>
      <dsp:spPr>
        <a:xfrm>
          <a:off x="2224" y="2769151"/>
          <a:ext cx="4554968" cy="878458"/>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Look for designs that will help keep components clean</a:t>
          </a:r>
        </a:p>
      </dsp:txBody>
      <dsp:txXfrm>
        <a:off x="45107" y="2812034"/>
        <a:ext cx="4469202" cy="792692"/>
      </dsp:txXfrm>
    </dsp:sp>
    <dsp:sp modelId="{D4CD9698-13B1-410A-9ABD-1040E96F486B}">
      <dsp:nvSpPr>
        <dsp:cNvPr id="0" name=""/>
        <dsp:cNvSpPr/>
      </dsp:nvSpPr>
      <dsp:spPr>
        <a:xfrm>
          <a:off x="2224" y="3691532"/>
          <a:ext cx="4554968" cy="878458"/>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Clean equipment daily</a:t>
          </a:r>
        </a:p>
      </dsp:txBody>
      <dsp:txXfrm>
        <a:off x="45107" y="3734415"/>
        <a:ext cx="4469202" cy="79269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8BFE7D-8E47-44E0-BDE2-ED9095EA2797}">
      <dsp:nvSpPr>
        <dsp:cNvPr id="0" name=""/>
        <dsp:cNvSpPr/>
      </dsp:nvSpPr>
      <dsp:spPr>
        <a:xfrm>
          <a:off x="1379147" y="2034"/>
          <a:ext cx="8274830" cy="889438"/>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95250" tIns="47625" rIns="95250" bIns="47625" numCol="1" spcCol="1270" anchor="ctr" anchorCtr="0">
          <a:noAutofit/>
        </a:bodyPr>
        <a:lstStyle/>
        <a:p>
          <a:pPr marL="0" lvl="0" indent="0" algn="ctr" defTabSz="1111250" rtl="0">
            <a:lnSpc>
              <a:spcPct val="90000"/>
            </a:lnSpc>
            <a:spcBef>
              <a:spcPct val="0"/>
            </a:spcBef>
            <a:spcAft>
              <a:spcPct val="35000"/>
            </a:spcAft>
            <a:buNone/>
          </a:pPr>
          <a:r>
            <a:rPr lang="en-US" sz="2500" b="1" kern="1200" dirty="0">
              <a:latin typeface="Calibri" panose="020F0502020204030204" pitchFamily="34" charset="0"/>
              <a:cs typeface="Calibri" panose="020F0502020204030204" pitchFamily="34" charset="0"/>
            </a:rPr>
            <a:t>Ideal for fractionating or making one size from millings</a:t>
          </a:r>
        </a:p>
      </dsp:txBody>
      <dsp:txXfrm>
        <a:off x="1422566" y="45453"/>
        <a:ext cx="8187992" cy="802600"/>
      </dsp:txXfrm>
    </dsp:sp>
    <dsp:sp modelId="{2EE53F4D-A3F4-4267-8183-6C555C2EDB6C}">
      <dsp:nvSpPr>
        <dsp:cNvPr id="0" name=""/>
        <dsp:cNvSpPr/>
      </dsp:nvSpPr>
      <dsp:spPr>
        <a:xfrm>
          <a:off x="1379147" y="935944"/>
          <a:ext cx="8274830" cy="889438"/>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95250" tIns="47625" rIns="95250" bIns="47625" numCol="1" spcCol="1270" anchor="ctr" anchorCtr="0">
          <a:noAutofit/>
        </a:bodyPr>
        <a:lstStyle/>
        <a:p>
          <a:pPr marL="0" lvl="0" indent="0" algn="ctr" defTabSz="1111250" rtl="0">
            <a:lnSpc>
              <a:spcPct val="90000"/>
            </a:lnSpc>
            <a:spcBef>
              <a:spcPct val="0"/>
            </a:spcBef>
            <a:spcAft>
              <a:spcPct val="35000"/>
            </a:spcAft>
            <a:buNone/>
          </a:pPr>
          <a:r>
            <a:rPr lang="en-US" sz="2500" b="1" kern="1200" dirty="0">
              <a:latin typeface="Calibri" panose="020F0502020204030204" pitchFamily="34" charset="0"/>
              <a:cs typeface="Calibri" panose="020F0502020204030204" pitchFamily="34" charset="0"/>
            </a:rPr>
            <a:t>Self contained</a:t>
          </a:r>
        </a:p>
      </dsp:txBody>
      <dsp:txXfrm>
        <a:off x="1422566" y="979363"/>
        <a:ext cx="8187992" cy="802600"/>
      </dsp:txXfrm>
    </dsp:sp>
    <dsp:sp modelId="{640A7B4F-3635-450C-872F-F0A4F43395DD}">
      <dsp:nvSpPr>
        <dsp:cNvPr id="0" name=""/>
        <dsp:cNvSpPr/>
      </dsp:nvSpPr>
      <dsp:spPr>
        <a:xfrm>
          <a:off x="1379147" y="1869855"/>
          <a:ext cx="8274830" cy="889438"/>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95250" tIns="47625" rIns="95250" bIns="47625" numCol="1" spcCol="1270" anchor="ctr" anchorCtr="0">
          <a:noAutofit/>
        </a:bodyPr>
        <a:lstStyle/>
        <a:p>
          <a:pPr marL="0" lvl="0" indent="0" algn="ctr" defTabSz="1111250" rtl="0">
            <a:lnSpc>
              <a:spcPct val="90000"/>
            </a:lnSpc>
            <a:spcBef>
              <a:spcPct val="0"/>
            </a:spcBef>
            <a:spcAft>
              <a:spcPct val="35000"/>
            </a:spcAft>
            <a:buNone/>
          </a:pPr>
          <a:r>
            <a:rPr lang="en-US" sz="2500" b="1" kern="1200" dirty="0">
              <a:latin typeface="Calibri" panose="020F0502020204030204" pitchFamily="34" charset="0"/>
              <a:cs typeface="Calibri" panose="020F0502020204030204" pitchFamily="34" charset="0"/>
            </a:rPr>
            <a:t>Easily portable</a:t>
          </a:r>
        </a:p>
      </dsp:txBody>
      <dsp:txXfrm>
        <a:off x="1422566" y="1913274"/>
        <a:ext cx="8187992" cy="802600"/>
      </dsp:txXfrm>
    </dsp:sp>
    <dsp:sp modelId="{172D3338-40F5-4A68-B0E0-BA9C1E808107}">
      <dsp:nvSpPr>
        <dsp:cNvPr id="0" name=""/>
        <dsp:cNvSpPr/>
      </dsp:nvSpPr>
      <dsp:spPr>
        <a:xfrm>
          <a:off x="1379147" y="2803766"/>
          <a:ext cx="8274830" cy="889438"/>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95250" tIns="47625" rIns="95250" bIns="47625" numCol="1" spcCol="1270" anchor="ctr" anchorCtr="0">
          <a:noAutofit/>
        </a:bodyPr>
        <a:lstStyle/>
        <a:p>
          <a:pPr marL="0" lvl="0" indent="0" algn="ctr" defTabSz="1111250" rtl="0">
            <a:lnSpc>
              <a:spcPct val="90000"/>
            </a:lnSpc>
            <a:spcBef>
              <a:spcPct val="0"/>
            </a:spcBef>
            <a:spcAft>
              <a:spcPct val="35000"/>
            </a:spcAft>
            <a:buNone/>
          </a:pPr>
          <a:r>
            <a:rPr lang="en-US" sz="2500" b="1" kern="1200" dirty="0">
              <a:latin typeface="Calibri" panose="020F0502020204030204" pitchFamily="34" charset="0"/>
              <a:cs typeface="Calibri" panose="020F0502020204030204" pitchFamily="34" charset="0"/>
            </a:rPr>
            <a:t>Low operating cost</a:t>
          </a:r>
        </a:p>
      </dsp:txBody>
      <dsp:txXfrm>
        <a:off x="1422566" y="2847185"/>
        <a:ext cx="8187992" cy="802600"/>
      </dsp:txXfrm>
    </dsp:sp>
    <dsp:sp modelId="{5A239A00-66B3-4D0B-8E4D-E7C3BE37D84B}">
      <dsp:nvSpPr>
        <dsp:cNvPr id="0" name=""/>
        <dsp:cNvSpPr/>
      </dsp:nvSpPr>
      <dsp:spPr>
        <a:xfrm>
          <a:off x="1379147" y="3737676"/>
          <a:ext cx="8274830" cy="889438"/>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95250" tIns="47625" rIns="95250" bIns="47625" numCol="1" spcCol="1270" anchor="ctr" anchorCtr="0">
          <a:noAutofit/>
        </a:bodyPr>
        <a:lstStyle/>
        <a:p>
          <a:pPr marL="0" lvl="0" indent="0" algn="ctr" defTabSz="1111250" rtl="0">
            <a:lnSpc>
              <a:spcPct val="90000"/>
            </a:lnSpc>
            <a:spcBef>
              <a:spcPct val="0"/>
            </a:spcBef>
            <a:spcAft>
              <a:spcPct val="35000"/>
            </a:spcAft>
            <a:buNone/>
          </a:pPr>
          <a:r>
            <a:rPr lang="en-US" sz="2500" b="1" kern="1200" dirty="0">
              <a:latin typeface="Calibri" panose="020F0502020204030204" pitchFamily="34" charset="0"/>
              <a:cs typeface="Calibri" panose="020F0502020204030204" pitchFamily="34" charset="0"/>
            </a:rPr>
            <a:t>Low entry price for processing RAP.</a:t>
          </a:r>
        </a:p>
      </dsp:txBody>
      <dsp:txXfrm>
        <a:off x="1422566" y="3781095"/>
        <a:ext cx="8187992" cy="8026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BE3DB9-ED5C-408D-9CE8-351D5DF6FF6A}">
      <dsp:nvSpPr>
        <dsp:cNvPr id="0" name=""/>
        <dsp:cNvSpPr/>
      </dsp:nvSpPr>
      <dsp:spPr>
        <a:xfrm>
          <a:off x="919436" y="1271"/>
          <a:ext cx="9194251" cy="740257"/>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29540" tIns="64770" rIns="129540" bIns="64770" numCol="1" spcCol="1270" anchor="ctr" anchorCtr="0">
          <a:noAutofit/>
        </a:bodyPr>
        <a:lstStyle/>
        <a:p>
          <a:pPr marL="0" lvl="0" indent="0" algn="ctr" defTabSz="1511300" rtl="0">
            <a:lnSpc>
              <a:spcPct val="90000"/>
            </a:lnSpc>
            <a:spcBef>
              <a:spcPct val="0"/>
            </a:spcBef>
            <a:spcAft>
              <a:spcPct val="35000"/>
            </a:spcAft>
            <a:buNone/>
          </a:pPr>
          <a:r>
            <a:rPr lang="en-US" sz="3400" b="1" kern="1200" dirty="0">
              <a:latin typeface="Calibri" panose="020F0502020204030204" pitchFamily="34" charset="0"/>
              <a:cs typeface="Calibri" panose="020F0502020204030204" pitchFamily="34" charset="0"/>
            </a:rPr>
            <a:t>Ideal for fractionating millings</a:t>
          </a:r>
        </a:p>
      </dsp:txBody>
      <dsp:txXfrm>
        <a:off x="955572" y="37407"/>
        <a:ext cx="9121979" cy="667985"/>
      </dsp:txXfrm>
    </dsp:sp>
    <dsp:sp modelId="{1B5161E0-04EC-45AF-BA3F-E47F74757E32}">
      <dsp:nvSpPr>
        <dsp:cNvPr id="0" name=""/>
        <dsp:cNvSpPr/>
      </dsp:nvSpPr>
      <dsp:spPr>
        <a:xfrm>
          <a:off x="873799" y="754372"/>
          <a:ext cx="9194251" cy="740257"/>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29540" tIns="64770" rIns="129540" bIns="64770" numCol="1" spcCol="1270" anchor="ctr" anchorCtr="0">
          <a:noAutofit/>
        </a:bodyPr>
        <a:lstStyle/>
        <a:p>
          <a:pPr marL="0" lvl="0" indent="0" algn="ctr" defTabSz="1511300" rtl="0">
            <a:lnSpc>
              <a:spcPct val="90000"/>
            </a:lnSpc>
            <a:spcBef>
              <a:spcPct val="0"/>
            </a:spcBef>
            <a:spcAft>
              <a:spcPct val="35000"/>
            </a:spcAft>
            <a:buNone/>
          </a:pPr>
          <a:r>
            <a:rPr lang="en-US" sz="3400" b="1" kern="1200" dirty="0">
              <a:latin typeface="Calibri" panose="020F0502020204030204" pitchFamily="34" charset="0"/>
              <a:cs typeface="Calibri" panose="020F0502020204030204" pitchFamily="34" charset="0"/>
            </a:rPr>
            <a:t>Self contained</a:t>
          </a:r>
        </a:p>
      </dsp:txBody>
      <dsp:txXfrm>
        <a:off x="909935" y="790508"/>
        <a:ext cx="9121979" cy="667985"/>
      </dsp:txXfrm>
    </dsp:sp>
    <dsp:sp modelId="{9C6766B9-43D4-4BF5-AFCB-6C08269E6CF6}">
      <dsp:nvSpPr>
        <dsp:cNvPr id="0" name=""/>
        <dsp:cNvSpPr/>
      </dsp:nvSpPr>
      <dsp:spPr>
        <a:xfrm>
          <a:off x="919436" y="1555811"/>
          <a:ext cx="9194251" cy="740257"/>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25730" tIns="62865" rIns="125730" bIns="62865" numCol="1" spcCol="1270" anchor="ctr" anchorCtr="0">
          <a:noAutofit/>
        </a:bodyPr>
        <a:lstStyle/>
        <a:p>
          <a:pPr marL="0" lvl="0" indent="0" algn="ctr" defTabSz="1466850" rtl="0">
            <a:lnSpc>
              <a:spcPct val="90000"/>
            </a:lnSpc>
            <a:spcBef>
              <a:spcPct val="0"/>
            </a:spcBef>
            <a:spcAft>
              <a:spcPct val="35000"/>
            </a:spcAft>
            <a:buNone/>
          </a:pPr>
          <a:r>
            <a:rPr lang="en-US" sz="3300" b="1" kern="1200" dirty="0">
              <a:latin typeface="Calibri" panose="020F0502020204030204" pitchFamily="34" charset="0"/>
              <a:cs typeface="Calibri" panose="020F0502020204030204" pitchFamily="34" charset="0"/>
            </a:rPr>
            <a:t>On-board HSI crusher</a:t>
          </a:r>
        </a:p>
      </dsp:txBody>
      <dsp:txXfrm>
        <a:off x="955572" y="1591947"/>
        <a:ext cx="9121979" cy="667985"/>
      </dsp:txXfrm>
    </dsp:sp>
    <dsp:sp modelId="{D1EA71A7-58DE-4321-B2C7-AD6C2EEA1782}">
      <dsp:nvSpPr>
        <dsp:cNvPr id="0" name=""/>
        <dsp:cNvSpPr/>
      </dsp:nvSpPr>
      <dsp:spPr>
        <a:xfrm>
          <a:off x="919436" y="2333081"/>
          <a:ext cx="9194251" cy="740257"/>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25730" tIns="62865" rIns="125730" bIns="62865" numCol="1" spcCol="1270" anchor="ctr" anchorCtr="0">
          <a:noAutofit/>
        </a:bodyPr>
        <a:lstStyle/>
        <a:p>
          <a:pPr marL="0" lvl="0" indent="0" algn="ctr" defTabSz="1466850" rtl="0">
            <a:lnSpc>
              <a:spcPct val="90000"/>
            </a:lnSpc>
            <a:spcBef>
              <a:spcPct val="0"/>
            </a:spcBef>
            <a:spcAft>
              <a:spcPct val="35000"/>
            </a:spcAft>
            <a:buNone/>
          </a:pPr>
          <a:r>
            <a:rPr lang="en-US" sz="3300" b="1" kern="1200" dirty="0">
              <a:latin typeface="Calibri" panose="020F0502020204030204" pitchFamily="34" charset="0"/>
              <a:cs typeface="Calibri" panose="020F0502020204030204" pitchFamily="34" charset="0"/>
            </a:rPr>
            <a:t>Easily portable</a:t>
          </a:r>
        </a:p>
      </dsp:txBody>
      <dsp:txXfrm>
        <a:off x="955572" y="2369217"/>
        <a:ext cx="9121979" cy="667985"/>
      </dsp:txXfrm>
    </dsp:sp>
    <dsp:sp modelId="{62EB868B-AA47-4A44-85BB-C5D1F06290B1}">
      <dsp:nvSpPr>
        <dsp:cNvPr id="0" name=""/>
        <dsp:cNvSpPr/>
      </dsp:nvSpPr>
      <dsp:spPr>
        <a:xfrm>
          <a:off x="919436" y="3110351"/>
          <a:ext cx="9194251" cy="740257"/>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21920" tIns="60960" rIns="121920" bIns="60960" numCol="1" spcCol="1270" anchor="ctr" anchorCtr="0">
          <a:noAutofit/>
        </a:bodyPr>
        <a:lstStyle/>
        <a:p>
          <a:pPr marL="0" lvl="0" indent="0" algn="ctr" defTabSz="1422400" rtl="0">
            <a:lnSpc>
              <a:spcPct val="90000"/>
            </a:lnSpc>
            <a:spcBef>
              <a:spcPct val="0"/>
            </a:spcBef>
            <a:spcAft>
              <a:spcPct val="35000"/>
            </a:spcAft>
            <a:buNone/>
          </a:pPr>
          <a:r>
            <a:rPr lang="en-US" sz="3200" b="1" kern="1200" dirty="0">
              <a:latin typeface="Calibri" panose="020F0502020204030204" pitchFamily="34" charset="0"/>
              <a:cs typeface="Calibri" panose="020F0502020204030204" pitchFamily="34" charset="0"/>
            </a:rPr>
            <a:t>Two or three products</a:t>
          </a:r>
        </a:p>
      </dsp:txBody>
      <dsp:txXfrm>
        <a:off x="955572" y="3146487"/>
        <a:ext cx="9121979" cy="667985"/>
      </dsp:txXfrm>
    </dsp:sp>
    <dsp:sp modelId="{E6E33E20-F591-4C35-9DAB-ED5D2B57D8AA}">
      <dsp:nvSpPr>
        <dsp:cNvPr id="0" name=""/>
        <dsp:cNvSpPr/>
      </dsp:nvSpPr>
      <dsp:spPr>
        <a:xfrm>
          <a:off x="919436" y="3887621"/>
          <a:ext cx="9194251" cy="740257"/>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21920" tIns="60960" rIns="121920" bIns="60960" numCol="1" spcCol="1270" anchor="ctr" anchorCtr="0">
          <a:noAutofit/>
        </a:bodyPr>
        <a:lstStyle/>
        <a:p>
          <a:pPr marL="0" lvl="0" indent="0" algn="ctr" defTabSz="1422400" rtl="0">
            <a:lnSpc>
              <a:spcPct val="90000"/>
            </a:lnSpc>
            <a:spcBef>
              <a:spcPct val="0"/>
            </a:spcBef>
            <a:spcAft>
              <a:spcPct val="35000"/>
            </a:spcAft>
            <a:buNone/>
          </a:pPr>
          <a:r>
            <a:rPr lang="en-US" sz="3200" b="1" kern="1200" dirty="0">
              <a:latin typeface="Calibri" panose="020F0502020204030204" pitchFamily="34" charset="0"/>
              <a:cs typeface="Calibri" panose="020F0502020204030204" pitchFamily="34" charset="0"/>
            </a:rPr>
            <a:t>Closed circuit</a:t>
          </a:r>
        </a:p>
      </dsp:txBody>
      <dsp:txXfrm>
        <a:off x="955572" y="3923757"/>
        <a:ext cx="9121979" cy="66798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DD65E2-3DC6-4F29-B754-64B98733CCCB}">
      <dsp:nvSpPr>
        <dsp:cNvPr id="0" name=""/>
        <dsp:cNvSpPr/>
      </dsp:nvSpPr>
      <dsp:spPr>
        <a:xfrm>
          <a:off x="1200" y="2193"/>
          <a:ext cx="2581543" cy="958845"/>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Will handle any Material size</a:t>
          </a:r>
        </a:p>
      </dsp:txBody>
      <dsp:txXfrm>
        <a:off x="48007" y="49000"/>
        <a:ext cx="2487929" cy="865231"/>
      </dsp:txXfrm>
    </dsp:sp>
    <dsp:sp modelId="{4CC7A477-7176-417D-8255-403BA60B6A06}">
      <dsp:nvSpPr>
        <dsp:cNvPr id="0" name=""/>
        <dsp:cNvSpPr/>
      </dsp:nvSpPr>
      <dsp:spPr>
        <a:xfrm rot="5400000">
          <a:off x="5442695" y="-406243"/>
          <a:ext cx="767076" cy="3789292"/>
        </a:xfrm>
        <a:prstGeom prst="round2Same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201930" tIns="100965" rIns="201930" bIns="100965" numCol="1" spcCol="1270" anchor="ctr" anchorCtr="0">
          <a:noAutofit/>
        </a:bodyPr>
        <a:lstStyle/>
        <a:p>
          <a:pPr marL="114300" lvl="1" indent="-114300" algn="l" defTabSz="533400" rtl="0">
            <a:lnSpc>
              <a:spcPct val="90000"/>
            </a:lnSpc>
            <a:spcBef>
              <a:spcPct val="0"/>
            </a:spcBef>
            <a:spcAft>
              <a:spcPct val="15000"/>
            </a:spcAft>
            <a:buChar char="•"/>
          </a:pPr>
          <a:r>
            <a:rPr lang="en-US" sz="12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Fractionating</a:t>
          </a:r>
        </a:p>
        <a:p>
          <a:pPr marL="114300" lvl="1" indent="-114300" algn="l" defTabSz="533400" rtl="0">
            <a:lnSpc>
              <a:spcPct val="90000"/>
            </a:lnSpc>
            <a:spcBef>
              <a:spcPct val="0"/>
            </a:spcBef>
            <a:spcAft>
              <a:spcPct val="15000"/>
            </a:spcAft>
            <a:buChar char="•"/>
          </a:pPr>
          <a:r>
            <a:rPr lang="en-US" sz="12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One-size Recycling</a:t>
          </a:r>
        </a:p>
        <a:p>
          <a:pPr marL="114300" lvl="1" indent="-114300" algn="l" defTabSz="533400" rtl="0">
            <a:lnSpc>
              <a:spcPct val="90000"/>
            </a:lnSpc>
            <a:spcBef>
              <a:spcPct val="0"/>
            </a:spcBef>
            <a:spcAft>
              <a:spcPct val="15000"/>
            </a:spcAft>
            <a:buChar char="•"/>
          </a:pPr>
          <a:r>
            <a:rPr lang="en-US" sz="12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Closed Circuit</a:t>
          </a:r>
        </a:p>
        <a:p>
          <a:pPr marL="114300" lvl="1" indent="-114300" algn="l" defTabSz="533400" rtl="0">
            <a:lnSpc>
              <a:spcPct val="90000"/>
            </a:lnSpc>
            <a:spcBef>
              <a:spcPct val="0"/>
            </a:spcBef>
            <a:spcAft>
              <a:spcPct val="15000"/>
            </a:spcAft>
            <a:buChar char="•"/>
          </a:pPr>
          <a:r>
            <a:rPr lang="en-US" sz="12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Open Circuit</a:t>
          </a:r>
        </a:p>
      </dsp:txBody>
      <dsp:txXfrm rot="-5400000">
        <a:off x="3931587" y="1142311"/>
        <a:ext cx="3751846" cy="692184"/>
      </dsp:txXfrm>
    </dsp:sp>
    <dsp:sp modelId="{D832B1EE-1A4C-43DA-A2D7-85815E14DC00}">
      <dsp:nvSpPr>
        <dsp:cNvPr id="0" name=""/>
        <dsp:cNvSpPr/>
      </dsp:nvSpPr>
      <dsp:spPr>
        <a:xfrm>
          <a:off x="1200" y="1008980"/>
          <a:ext cx="3930387" cy="958845"/>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Multiple configurations</a:t>
          </a:r>
        </a:p>
      </dsp:txBody>
      <dsp:txXfrm>
        <a:off x="48007" y="1055787"/>
        <a:ext cx="3836773" cy="865231"/>
      </dsp:txXfrm>
    </dsp:sp>
    <dsp:sp modelId="{E0705F2D-79A4-4A4D-8ED1-1D365ECBCD8F}">
      <dsp:nvSpPr>
        <dsp:cNvPr id="0" name=""/>
        <dsp:cNvSpPr/>
      </dsp:nvSpPr>
      <dsp:spPr>
        <a:xfrm>
          <a:off x="1200" y="2015767"/>
          <a:ext cx="2581543" cy="958845"/>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High tonnages</a:t>
          </a:r>
        </a:p>
      </dsp:txBody>
      <dsp:txXfrm>
        <a:off x="48007" y="2062574"/>
        <a:ext cx="2487929" cy="865231"/>
      </dsp:txXfrm>
    </dsp:sp>
    <dsp:sp modelId="{97152896-6B38-43B7-992C-47B70B1BB81A}">
      <dsp:nvSpPr>
        <dsp:cNvPr id="0" name=""/>
        <dsp:cNvSpPr/>
      </dsp:nvSpPr>
      <dsp:spPr>
        <a:xfrm>
          <a:off x="1200" y="3022555"/>
          <a:ext cx="2581543" cy="958845"/>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Site mobile</a:t>
          </a:r>
        </a:p>
      </dsp:txBody>
      <dsp:txXfrm>
        <a:off x="48007" y="3069362"/>
        <a:ext cx="2487929" cy="865231"/>
      </dsp:txXfrm>
    </dsp:sp>
    <dsp:sp modelId="{454AB62C-46EB-4572-A9B1-CD268F0BC9E9}">
      <dsp:nvSpPr>
        <dsp:cNvPr id="0" name=""/>
        <dsp:cNvSpPr/>
      </dsp:nvSpPr>
      <dsp:spPr>
        <a:xfrm rot="5400000">
          <a:off x="5431099" y="2603174"/>
          <a:ext cx="767076" cy="3811182"/>
        </a:xfrm>
        <a:prstGeom prst="round2Same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76200" tIns="38100" rIns="76200" bIns="38100" numCol="1" spcCol="1270" anchor="ctr" anchorCtr="0">
          <a:noAutofit/>
        </a:bodyPr>
        <a:lstStyle/>
        <a:p>
          <a:pPr marL="228600" lvl="1" indent="-228600" algn="l" defTabSz="889000" rtl="0">
            <a:lnSpc>
              <a:spcPct val="90000"/>
            </a:lnSpc>
            <a:spcBef>
              <a:spcPct val="0"/>
            </a:spcBef>
            <a:spcAft>
              <a:spcPct val="15000"/>
            </a:spcAft>
            <a:buChar char="•"/>
          </a:pPr>
          <a:r>
            <a:rPr lang="en-US" sz="20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Concrete</a:t>
          </a:r>
        </a:p>
        <a:p>
          <a:pPr marL="228600" lvl="1" indent="-228600" algn="l" defTabSz="889000" rtl="0">
            <a:lnSpc>
              <a:spcPct val="90000"/>
            </a:lnSpc>
            <a:spcBef>
              <a:spcPct val="0"/>
            </a:spcBef>
            <a:spcAft>
              <a:spcPct val="15000"/>
            </a:spcAft>
            <a:buChar char="•"/>
          </a:pPr>
          <a:r>
            <a:rPr lang="en-US" sz="20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Aggregate</a:t>
          </a:r>
        </a:p>
      </dsp:txBody>
      <dsp:txXfrm rot="-5400000">
        <a:off x="3909046" y="4162673"/>
        <a:ext cx="3773736" cy="692184"/>
      </dsp:txXfrm>
    </dsp:sp>
    <dsp:sp modelId="{4DDDFB44-03CF-4DD1-96DA-2CA0395E5BC8}">
      <dsp:nvSpPr>
        <dsp:cNvPr id="0" name=""/>
        <dsp:cNvSpPr/>
      </dsp:nvSpPr>
      <dsp:spPr>
        <a:xfrm>
          <a:off x="1200" y="4029342"/>
          <a:ext cx="3907846" cy="958845"/>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uses in other materials</a:t>
          </a:r>
        </a:p>
      </dsp:txBody>
      <dsp:txXfrm>
        <a:off x="48007" y="4076149"/>
        <a:ext cx="3814232" cy="86523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D5B8A4-43E0-49C2-A125-FA6193A14323}">
      <dsp:nvSpPr>
        <dsp:cNvPr id="0" name=""/>
        <dsp:cNvSpPr/>
      </dsp:nvSpPr>
      <dsp:spPr>
        <a:xfrm>
          <a:off x="330995" y="2316"/>
          <a:ext cx="10371133" cy="1114341"/>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18110" tIns="59055" rIns="118110" bIns="59055" numCol="1" spcCol="1270" anchor="ctr" anchorCtr="0">
          <a:noAutofit/>
        </a:bodyPr>
        <a:lstStyle/>
        <a:p>
          <a:pPr marL="0" lvl="0" indent="0" algn="ctr" defTabSz="1377950" rtl="0">
            <a:lnSpc>
              <a:spcPct val="90000"/>
            </a:lnSpc>
            <a:spcBef>
              <a:spcPct val="0"/>
            </a:spcBef>
            <a:spcAft>
              <a:spcPct val="35000"/>
            </a:spcAft>
            <a:buNone/>
          </a:pPr>
          <a:r>
            <a:rPr lang="en-US" sz="31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Great for One-Site Operations</a:t>
          </a:r>
        </a:p>
      </dsp:txBody>
      <dsp:txXfrm>
        <a:off x="385393" y="56714"/>
        <a:ext cx="10262337" cy="1005545"/>
      </dsp:txXfrm>
    </dsp:sp>
    <dsp:sp modelId="{EE93BBD8-8D9F-4EE2-9D24-A434F4BBF738}">
      <dsp:nvSpPr>
        <dsp:cNvPr id="0" name=""/>
        <dsp:cNvSpPr/>
      </dsp:nvSpPr>
      <dsp:spPr>
        <a:xfrm rot="5400000">
          <a:off x="6744191" y="-1157461"/>
          <a:ext cx="891473" cy="5774013"/>
        </a:xfrm>
        <a:prstGeom prst="round2Same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83820" tIns="41910" rIns="83820" bIns="41910" numCol="1" spcCol="1270" anchor="ctr" anchorCtr="0">
          <a:noAutofit/>
        </a:bodyPr>
        <a:lstStyle/>
        <a:p>
          <a:pPr marL="228600" lvl="1" indent="-228600" algn="l" defTabSz="977900" rtl="0">
            <a:lnSpc>
              <a:spcPct val="90000"/>
            </a:lnSpc>
            <a:spcBef>
              <a:spcPct val="0"/>
            </a:spcBef>
            <a:spcAft>
              <a:spcPct val="15000"/>
            </a:spcAft>
            <a:buChar char="•"/>
          </a:pPr>
          <a:r>
            <a:rPr lang="en-US" sz="22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Self Contained or Line Power</a:t>
          </a:r>
        </a:p>
        <a:p>
          <a:pPr marL="228600" lvl="1" indent="-228600" algn="l" defTabSz="977900" rtl="0">
            <a:lnSpc>
              <a:spcPct val="90000"/>
            </a:lnSpc>
            <a:spcBef>
              <a:spcPct val="0"/>
            </a:spcBef>
            <a:spcAft>
              <a:spcPct val="15000"/>
            </a:spcAft>
            <a:buChar char="•"/>
          </a:pPr>
          <a:r>
            <a:rPr lang="en-US" sz="22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Various Tonnage and Feed Size Configurations</a:t>
          </a:r>
        </a:p>
      </dsp:txBody>
      <dsp:txXfrm rot="-5400000">
        <a:off x="4302921" y="1327327"/>
        <a:ext cx="5730495" cy="804437"/>
      </dsp:txXfrm>
    </dsp:sp>
    <dsp:sp modelId="{73E94C4A-2765-430D-AD84-E90432B7DAA3}">
      <dsp:nvSpPr>
        <dsp:cNvPr id="0" name=""/>
        <dsp:cNvSpPr/>
      </dsp:nvSpPr>
      <dsp:spPr>
        <a:xfrm>
          <a:off x="330995" y="1172375"/>
          <a:ext cx="3971925" cy="1114341"/>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18110" tIns="59055" rIns="118110" bIns="59055" numCol="1" spcCol="1270" anchor="ctr" anchorCtr="0">
          <a:noAutofit/>
        </a:bodyPr>
        <a:lstStyle/>
        <a:p>
          <a:pPr marL="0" lvl="0" indent="0" algn="ctr" defTabSz="1377950" rtl="0">
            <a:lnSpc>
              <a:spcPct val="90000"/>
            </a:lnSpc>
            <a:spcBef>
              <a:spcPct val="0"/>
            </a:spcBef>
            <a:spcAft>
              <a:spcPct val="35000"/>
            </a:spcAft>
            <a:buNone/>
          </a:pPr>
          <a:r>
            <a:rPr lang="en-US" sz="31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Customized to Fit Your Needs</a:t>
          </a:r>
        </a:p>
      </dsp:txBody>
      <dsp:txXfrm>
        <a:off x="385393" y="1226773"/>
        <a:ext cx="3863129" cy="1005545"/>
      </dsp:txXfrm>
    </dsp:sp>
    <dsp:sp modelId="{0AC75820-54D6-4058-A2F5-BE84A92FEDCB}">
      <dsp:nvSpPr>
        <dsp:cNvPr id="0" name=""/>
        <dsp:cNvSpPr/>
      </dsp:nvSpPr>
      <dsp:spPr>
        <a:xfrm>
          <a:off x="330995" y="2342433"/>
          <a:ext cx="10371133" cy="1114341"/>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18110" tIns="59055" rIns="118110" bIns="59055" numCol="1" spcCol="1270" anchor="ctr" anchorCtr="0">
          <a:noAutofit/>
        </a:bodyPr>
        <a:lstStyle/>
        <a:p>
          <a:pPr marL="0" lvl="0" indent="0" algn="ctr" defTabSz="1377950" rtl="0">
            <a:lnSpc>
              <a:spcPct val="90000"/>
            </a:lnSpc>
            <a:spcBef>
              <a:spcPct val="0"/>
            </a:spcBef>
            <a:spcAft>
              <a:spcPct val="35000"/>
            </a:spcAft>
            <a:buNone/>
          </a:pPr>
          <a:r>
            <a:rPr lang="en-US" sz="31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On-demand Sizing</a:t>
          </a:r>
        </a:p>
      </dsp:txBody>
      <dsp:txXfrm>
        <a:off x="385393" y="2396831"/>
        <a:ext cx="10262337" cy="1005545"/>
      </dsp:txXfrm>
    </dsp:sp>
    <dsp:sp modelId="{F0A2F6AE-80E2-4A1E-9314-B78DE9A2C68B}">
      <dsp:nvSpPr>
        <dsp:cNvPr id="0" name=""/>
        <dsp:cNvSpPr/>
      </dsp:nvSpPr>
      <dsp:spPr>
        <a:xfrm>
          <a:off x="330995" y="3512491"/>
          <a:ext cx="10371133" cy="1114341"/>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18110" tIns="59055" rIns="118110" bIns="59055" numCol="1" spcCol="1270" anchor="ctr" anchorCtr="0">
          <a:noAutofit/>
        </a:bodyPr>
        <a:lstStyle/>
        <a:p>
          <a:pPr marL="0" lvl="0" indent="0" algn="ctr" defTabSz="1377950" rtl="0">
            <a:lnSpc>
              <a:spcPct val="90000"/>
            </a:lnSpc>
            <a:spcBef>
              <a:spcPct val="0"/>
            </a:spcBef>
            <a:spcAft>
              <a:spcPct val="35000"/>
            </a:spcAft>
            <a:buNone/>
          </a:pPr>
          <a:r>
            <a:rPr lang="en-US" sz="31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Easy Access and Serviceability</a:t>
          </a:r>
        </a:p>
      </dsp:txBody>
      <dsp:txXfrm>
        <a:off x="385393" y="3566889"/>
        <a:ext cx="10262337" cy="100554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4F4CDE-FD76-4896-A5B6-B6AF96488956}">
      <dsp:nvSpPr>
        <dsp:cNvPr id="0" name=""/>
        <dsp:cNvSpPr/>
      </dsp:nvSpPr>
      <dsp:spPr>
        <a:xfrm>
          <a:off x="1590711" y="26631"/>
          <a:ext cx="7907069" cy="1114341"/>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40970" tIns="70485" rIns="140970" bIns="70485" numCol="1" spcCol="1270" anchor="ctr" anchorCtr="0">
          <a:noAutofit/>
        </a:bodyPr>
        <a:lstStyle/>
        <a:p>
          <a:pPr marL="0" lvl="0" indent="0" algn="ctr" defTabSz="1644650" rtl="0">
            <a:lnSpc>
              <a:spcPct val="90000"/>
            </a:lnSpc>
            <a:spcBef>
              <a:spcPct val="0"/>
            </a:spcBef>
            <a:spcAft>
              <a:spcPct val="35000"/>
            </a:spcAft>
            <a:buNone/>
          </a:pPr>
          <a:r>
            <a:rPr lang="en-US" sz="3700" b="1" kern="1200" dirty="0">
              <a:effectLst>
                <a:outerShdw blurRad="38100" dist="38100" dir="2700000" algn="tl">
                  <a:srgbClr val="000000">
                    <a:alpha val="43137"/>
                  </a:srgbClr>
                </a:outerShdw>
              </a:effectLst>
            </a:rPr>
            <a:t>Produce up to five sizes</a:t>
          </a:r>
        </a:p>
      </dsp:txBody>
      <dsp:txXfrm>
        <a:off x="1645109" y="81029"/>
        <a:ext cx="7798273" cy="1005545"/>
      </dsp:txXfrm>
    </dsp:sp>
    <dsp:sp modelId="{A91E7831-543C-4DEB-9033-05FBB89DB43A}">
      <dsp:nvSpPr>
        <dsp:cNvPr id="0" name=""/>
        <dsp:cNvSpPr/>
      </dsp:nvSpPr>
      <dsp:spPr>
        <a:xfrm>
          <a:off x="1563027" y="1172375"/>
          <a:ext cx="7907069" cy="1114341"/>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40970" tIns="70485" rIns="140970" bIns="70485" numCol="1" spcCol="1270" anchor="ctr" anchorCtr="0">
          <a:noAutofit/>
        </a:bodyPr>
        <a:lstStyle/>
        <a:p>
          <a:pPr marL="0" lvl="0" indent="0" algn="ctr" defTabSz="1644650" rtl="0">
            <a:lnSpc>
              <a:spcPct val="90000"/>
            </a:lnSpc>
            <a:spcBef>
              <a:spcPct val="0"/>
            </a:spcBef>
            <a:spcAft>
              <a:spcPct val="35000"/>
            </a:spcAft>
            <a:buNone/>
          </a:pPr>
          <a:r>
            <a:rPr lang="en-US" sz="37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Portable/Electric</a:t>
          </a:r>
        </a:p>
      </dsp:txBody>
      <dsp:txXfrm>
        <a:off x="1617425" y="1226773"/>
        <a:ext cx="7798273" cy="1005545"/>
      </dsp:txXfrm>
    </dsp:sp>
    <dsp:sp modelId="{B663CB03-2951-4D0F-B64D-D58269C48988}">
      <dsp:nvSpPr>
        <dsp:cNvPr id="0" name=""/>
        <dsp:cNvSpPr/>
      </dsp:nvSpPr>
      <dsp:spPr>
        <a:xfrm>
          <a:off x="1563027" y="2342433"/>
          <a:ext cx="7907069" cy="1114341"/>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37160" tIns="68580" rIns="137160" bIns="68580" numCol="1" spcCol="1270" anchor="ctr" anchorCtr="0">
          <a:noAutofit/>
        </a:bodyPr>
        <a:lstStyle/>
        <a:p>
          <a:pPr marL="0" lvl="0" indent="0" algn="ctr" defTabSz="1600200" rtl="0">
            <a:lnSpc>
              <a:spcPct val="90000"/>
            </a:lnSpc>
            <a:spcBef>
              <a:spcPct val="0"/>
            </a:spcBef>
            <a:spcAft>
              <a:spcPct val="35000"/>
            </a:spcAft>
            <a:buNone/>
          </a:pPr>
          <a:r>
            <a:rPr lang="en-US" sz="36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Allows an increase in RAP usage</a:t>
          </a:r>
        </a:p>
      </dsp:txBody>
      <dsp:txXfrm>
        <a:off x="1617425" y="2396831"/>
        <a:ext cx="7798273" cy="1005545"/>
      </dsp:txXfrm>
    </dsp:sp>
    <dsp:sp modelId="{96D50CE7-DF4B-49DC-BE47-6DB557526EA8}">
      <dsp:nvSpPr>
        <dsp:cNvPr id="0" name=""/>
        <dsp:cNvSpPr/>
      </dsp:nvSpPr>
      <dsp:spPr>
        <a:xfrm>
          <a:off x="1563027" y="3512491"/>
          <a:ext cx="7907069" cy="1114341"/>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33350" tIns="66675" rIns="133350" bIns="66675" numCol="1" spcCol="1270" anchor="ctr" anchorCtr="0">
          <a:noAutofit/>
        </a:bodyPr>
        <a:lstStyle/>
        <a:p>
          <a:pPr marL="0" lvl="0" indent="0" algn="ctr" defTabSz="1555750" rtl="0">
            <a:lnSpc>
              <a:spcPct val="90000"/>
            </a:lnSpc>
            <a:spcBef>
              <a:spcPct val="0"/>
            </a:spcBef>
            <a:spcAft>
              <a:spcPct val="35000"/>
            </a:spcAft>
            <a:buNone/>
          </a:pPr>
          <a:r>
            <a:rPr lang="en-US" sz="35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Offers similar control as virgin product</a:t>
          </a:r>
        </a:p>
      </dsp:txBody>
      <dsp:txXfrm>
        <a:off x="1617425" y="3566889"/>
        <a:ext cx="7798273" cy="10055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F4D88A-6DBB-46A1-B901-82BE6BA7F2C6}">
      <dsp:nvSpPr>
        <dsp:cNvPr id="0" name=""/>
        <dsp:cNvSpPr/>
      </dsp:nvSpPr>
      <dsp:spPr>
        <a:xfrm>
          <a:off x="10765" y="0"/>
          <a:ext cx="11022359" cy="740257"/>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40970" tIns="70485" rIns="140970" bIns="70485" numCol="1" spcCol="1270" anchor="ctr" anchorCtr="0">
          <a:noAutofit/>
        </a:bodyPr>
        <a:lstStyle/>
        <a:p>
          <a:pPr marL="0" lvl="0" indent="0" algn="ctr" defTabSz="1644650" rtl="0">
            <a:lnSpc>
              <a:spcPct val="90000"/>
            </a:lnSpc>
            <a:spcBef>
              <a:spcPct val="0"/>
            </a:spcBef>
            <a:spcAft>
              <a:spcPct val="35000"/>
            </a:spcAft>
            <a:buNone/>
          </a:pPr>
          <a:r>
            <a:rPr lang="en-US" sz="3700" kern="1200" dirty="0">
              <a:latin typeface="Calibri" panose="020F0502020204030204" pitchFamily="34" charset="0"/>
              <a:cs typeface="Calibri" panose="020F0502020204030204" pitchFamily="34" charset="0"/>
            </a:rPr>
            <a:t>Reluctance to make changes</a:t>
          </a:r>
        </a:p>
      </dsp:txBody>
      <dsp:txXfrm>
        <a:off x="46901" y="36136"/>
        <a:ext cx="10950087" cy="667985"/>
      </dsp:txXfrm>
    </dsp:sp>
    <dsp:sp modelId="{31C88F10-12D9-4EC1-8B48-C47AC93A4E3E}">
      <dsp:nvSpPr>
        <dsp:cNvPr id="0" name=""/>
        <dsp:cNvSpPr/>
      </dsp:nvSpPr>
      <dsp:spPr>
        <a:xfrm>
          <a:off x="5382" y="778541"/>
          <a:ext cx="11022359" cy="740257"/>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40970" tIns="70485" rIns="140970" bIns="70485" numCol="1" spcCol="1270" anchor="ctr" anchorCtr="0">
          <a:noAutofit/>
        </a:bodyPr>
        <a:lstStyle/>
        <a:p>
          <a:pPr marL="0" lvl="0" indent="0" algn="ctr" defTabSz="1644650" rtl="0">
            <a:lnSpc>
              <a:spcPct val="90000"/>
            </a:lnSpc>
            <a:spcBef>
              <a:spcPct val="0"/>
            </a:spcBef>
            <a:spcAft>
              <a:spcPct val="35000"/>
            </a:spcAft>
            <a:buNone/>
          </a:pPr>
          <a:r>
            <a:rPr lang="en-US" sz="3700" kern="1200" dirty="0">
              <a:latin typeface="Calibri" panose="020F0502020204030204" pitchFamily="34" charset="0"/>
              <a:cs typeface="Calibri" panose="020F0502020204030204" pitchFamily="34" charset="0"/>
            </a:rPr>
            <a:t>Lack of focus</a:t>
          </a:r>
        </a:p>
      </dsp:txBody>
      <dsp:txXfrm>
        <a:off x="41518" y="814677"/>
        <a:ext cx="10950087" cy="667985"/>
      </dsp:txXfrm>
    </dsp:sp>
    <dsp:sp modelId="{C14C7A86-9926-48ED-B495-57144D3379D5}">
      <dsp:nvSpPr>
        <dsp:cNvPr id="0" name=""/>
        <dsp:cNvSpPr/>
      </dsp:nvSpPr>
      <dsp:spPr>
        <a:xfrm>
          <a:off x="5382" y="1555811"/>
          <a:ext cx="11022359" cy="740257"/>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40970" tIns="70485" rIns="140970" bIns="70485" numCol="1" spcCol="1270" anchor="ctr" anchorCtr="0">
          <a:noAutofit/>
        </a:bodyPr>
        <a:lstStyle/>
        <a:p>
          <a:pPr marL="0" lvl="0" indent="0" algn="ctr" defTabSz="1644650" rtl="0">
            <a:lnSpc>
              <a:spcPct val="90000"/>
            </a:lnSpc>
            <a:spcBef>
              <a:spcPct val="0"/>
            </a:spcBef>
            <a:spcAft>
              <a:spcPct val="35000"/>
            </a:spcAft>
            <a:buNone/>
          </a:pPr>
          <a:r>
            <a:rPr lang="en-US" sz="3700" kern="1200" dirty="0">
              <a:latin typeface="Calibri" panose="020F0502020204030204" pitchFamily="34" charset="0"/>
              <a:cs typeface="Calibri" panose="020F0502020204030204" pitchFamily="34" charset="0"/>
            </a:rPr>
            <a:t>Lack of research </a:t>
          </a:r>
        </a:p>
      </dsp:txBody>
      <dsp:txXfrm>
        <a:off x="41518" y="1591947"/>
        <a:ext cx="10950087" cy="667985"/>
      </dsp:txXfrm>
    </dsp:sp>
    <dsp:sp modelId="{61B0B110-1619-48FA-A7E7-104F90DF52D9}">
      <dsp:nvSpPr>
        <dsp:cNvPr id="0" name=""/>
        <dsp:cNvSpPr/>
      </dsp:nvSpPr>
      <dsp:spPr>
        <a:xfrm>
          <a:off x="0" y="2333081"/>
          <a:ext cx="11022359" cy="740257"/>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40970" tIns="70485" rIns="140970" bIns="70485" numCol="1" spcCol="1270" anchor="ctr" anchorCtr="0">
          <a:noAutofit/>
        </a:bodyPr>
        <a:lstStyle/>
        <a:p>
          <a:pPr marL="0" lvl="0" indent="0" algn="ctr" defTabSz="1644650" rtl="0">
            <a:lnSpc>
              <a:spcPct val="90000"/>
            </a:lnSpc>
            <a:spcBef>
              <a:spcPct val="0"/>
            </a:spcBef>
            <a:spcAft>
              <a:spcPct val="35000"/>
            </a:spcAft>
            <a:buNone/>
          </a:pPr>
          <a:r>
            <a:rPr lang="en-US" sz="3700" kern="1200" dirty="0">
              <a:latin typeface="Calibri" panose="020F0502020204030204" pitchFamily="34" charset="0"/>
              <a:cs typeface="Calibri" panose="020F0502020204030204" pitchFamily="34" charset="0"/>
            </a:rPr>
            <a:t>Lack of trained personnel </a:t>
          </a:r>
        </a:p>
      </dsp:txBody>
      <dsp:txXfrm>
        <a:off x="36136" y="2369217"/>
        <a:ext cx="10950087" cy="667985"/>
      </dsp:txXfrm>
    </dsp:sp>
    <dsp:sp modelId="{68097F39-5B0E-48C5-9CF1-26F392C49C4E}">
      <dsp:nvSpPr>
        <dsp:cNvPr id="0" name=""/>
        <dsp:cNvSpPr/>
      </dsp:nvSpPr>
      <dsp:spPr>
        <a:xfrm>
          <a:off x="5382" y="3110351"/>
          <a:ext cx="11022359" cy="740257"/>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40970" tIns="70485" rIns="140970" bIns="70485" numCol="1" spcCol="1270" anchor="ctr" anchorCtr="0">
          <a:noAutofit/>
        </a:bodyPr>
        <a:lstStyle/>
        <a:p>
          <a:pPr marL="0" lvl="0" indent="0" algn="ctr" defTabSz="1644650" rtl="0">
            <a:lnSpc>
              <a:spcPct val="90000"/>
            </a:lnSpc>
            <a:spcBef>
              <a:spcPct val="0"/>
            </a:spcBef>
            <a:spcAft>
              <a:spcPct val="35000"/>
            </a:spcAft>
            <a:buNone/>
          </a:pPr>
          <a:r>
            <a:rPr lang="en-US" sz="3700" kern="1200" dirty="0">
              <a:latin typeface="Calibri" panose="020F0502020204030204" pitchFamily="34" charset="0"/>
              <a:cs typeface="Calibri" panose="020F0502020204030204" pitchFamily="34" charset="0"/>
            </a:rPr>
            <a:t>Unsure of return on investment </a:t>
          </a:r>
        </a:p>
      </dsp:txBody>
      <dsp:txXfrm>
        <a:off x="41518" y="3146487"/>
        <a:ext cx="10950087" cy="667985"/>
      </dsp:txXfrm>
    </dsp:sp>
    <dsp:sp modelId="{EDCBACB2-3E06-46A1-A40B-157B43F9FCB5}">
      <dsp:nvSpPr>
        <dsp:cNvPr id="0" name=""/>
        <dsp:cNvSpPr/>
      </dsp:nvSpPr>
      <dsp:spPr>
        <a:xfrm>
          <a:off x="5382" y="3887621"/>
          <a:ext cx="11022359" cy="740257"/>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40970" tIns="70485" rIns="140970" bIns="70485" numCol="1" spcCol="1270" anchor="ctr" anchorCtr="0">
          <a:noAutofit/>
        </a:bodyPr>
        <a:lstStyle/>
        <a:p>
          <a:pPr marL="0" lvl="0" indent="0" algn="ctr" defTabSz="1644650" rtl="0">
            <a:lnSpc>
              <a:spcPct val="90000"/>
            </a:lnSpc>
            <a:spcBef>
              <a:spcPct val="0"/>
            </a:spcBef>
            <a:spcAft>
              <a:spcPct val="35000"/>
            </a:spcAft>
            <a:buNone/>
          </a:pPr>
          <a:r>
            <a:rPr lang="en-US" sz="3700" kern="1200" dirty="0">
              <a:latin typeface="Calibri" panose="020F0502020204030204" pitchFamily="34" charset="0"/>
              <a:cs typeface="Calibri" panose="020F0502020204030204" pitchFamily="34" charset="0"/>
            </a:rPr>
            <a:t>Putting out fires</a:t>
          </a:r>
        </a:p>
      </dsp:txBody>
      <dsp:txXfrm>
        <a:off x="41518" y="3923757"/>
        <a:ext cx="10950087" cy="6679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CEA5D3-0914-4E15-A7D9-7C65E61710E7}">
      <dsp:nvSpPr>
        <dsp:cNvPr id="0" name=""/>
        <dsp:cNvSpPr/>
      </dsp:nvSpPr>
      <dsp:spPr>
        <a:xfrm>
          <a:off x="533425" y="20179"/>
          <a:ext cx="9929812" cy="1114341"/>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63830" tIns="81915" rIns="163830" bIns="81915" numCol="1" spcCol="1270" anchor="ctr" anchorCtr="0">
          <a:noAutofit/>
        </a:bodyPr>
        <a:lstStyle/>
        <a:p>
          <a:pPr marL="0" lvl="0" indent="0" algn="ctr" defTabSz="1911350" rtl="0">
            <a:lnSpc>
              <a:spcPct val="90000"/>
            </a:lnSpc>
            <a:spcBef>
              <a:spcPct val="0"/>
            </a:spcBef>
            <a:spcAft>
              <a:spcPct val="35000"/>
            </a:spcAft>
            <a:buNone/>
          </a:pPr>
          <a:r>
            <a:rPr lang="en-US" sz="4300" kern="1200" dirty="0">
              <a:latin typeface="Calibri" panose="020F0502020204030204" pitchFamily="34" charset="0"/>
              <a:cs typeface="Calibri" panose="020F0502020204030204" pitchFamily="34" charset="0"/>
            </a:rPr>
            <a:t>Best use of products given</a:t>
          </a:r>
        </a:p>
      </dsp:txBody>
      <dsp:txXfrm>
        <a:off x="587823" y="74577"/>
        <a:ext cx="9821016" cy="1005545"/>
      </dsp:txXfrm>
    </dsp:sp>
    <dsp:sp modelId="{1D3A889D-1E68-4C1B-B6FF-5C75FEE2D38E}">
      <dsp:nvSpPr>
        <dsp:cNvPr id="0" name=""/>
        <dsp:cNvSpPr/>
      </dsp:nvSpPr>
      <dsp:spPr>
        <a:xfrm>
          <a:off x="551656" y="1172375"/>
          <a:ext cx="9929812" cy="1114341"/>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63830" tIns="81915" rIns="163830" bIns="81915" numCol="1" spcCol="1270" anchor="ctr" anchorCtr="0">
          <a:noAutofit/>
        </a:bodyPr>
        <a:lstStyle/>
        <a:p>
          <a:pPr marL="0" lvl="0" indent="0" algn="ctr" defTabSz="1911350" rtl="0">
            <a:lnSpc>
              <a:spcPct val="90000"/>
            </a:lnSpc>
            <a:spcBef>
              <a:spcPct val="0"/>
            </a:spcBef>
            <a:spcAft>
              <a:spcPct val="35000"/>
            </a:spcAft>
            <a:buNone/>
          </a:pPr>
          <a:r>
            <a:rPr lang="en-US" sz="4300" kern="1200" dirty="0">
              <a:latin typeface="Calibri" panose="020F0502020204030204" pitchFamily="34" charset="0"/>
              <a:cs typeface="Calibri" panose="020F0502020204030204" pitchFamily="34" charset="0"/>
            </a:rPr>
            <a:t>Crushing and screening</a:t>
          </a:r>
        </a:p>
      </dsp:txBody>
      <dsp:txXfrm>
        <a:off x="606054" y="1226773"/>
        <a:ext cx="9821016" cy="1005545"/>
      </dsp:txXfrm>
    </dsp:sp>
    <dsp:sp modelId="{21007456-1947-47CB-A7F0-7EB17264B813}">
      <dsp:nvSpPr>
        <dsp:cNvPr id="0" name=""/>
        <dsp:cNvSpPr/>
      </dsp:nvSpPr>
      <dsp:spPr>
        <a:xfrm>
          <a:off x="551656" y="2342433"/>
          <a:ext cx="9929812" cy="1114341"/>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60020" tIns="80010" rIns="160020" bIns="80010" numCol="1" spcCol="1270" anchor="ctr" anchorCtr="0">
          <a:noAutofit/>
        </a:bodyPr>
        <a:lstStyle/>
        <a:p>
          <a:pPr marL="0" lvl="0" indent="0" algn="ctr" defTabSz="1866900" rtl="0">
            <a:lnSpc>
              <a:spcPct val="90000"/>
            </a:lnSpc>
            <a:spcBef>
              <a:spcPct val="0"/>
            </a:spcBef>
            <a:spcAft>
              <a:spcPct val="35000"/>
            </a:spcAft>
            <a:buNone/>
          </a:pPr>
          <a:r>
            <a:rPr lang="en-US" sz="4200" kern="1200" dirty="0">
              <a:latin typeface="Calibri" panose="020F0502020204030204" pitchFamily="34" charset="0"/>
              <a:cs typeface="Calibri" panose="020F0502020204030204" pitchFamily="34" charset="0"/>
            </a:rPr>
            <a:t>Breaking apart the bond (liberate)</a:t>
          </a:r>
        </a:p>
      </dsp:txBody>
      <dsp:txXfrm>
        <a:off x="606054" y="2396831"/>
        <a:ext cx="9821016" cy="1005545"/>
      </dsp:txXfrm>
    </dsp:sp>
    <dsp:sp modelId="{4EC42C08-2CD6-48DF-AADF-85FE07821185}">
      <dsp:nvSpPr>
        <dsp:cNvPr id="0" name=""/>
        <dsp:cNvSpPr/>
      </dsp:nvSpPr>
      <dsp:spPr>
        <a:xfrm>
          <a:off x="551656" y="3512491"/>
          <a:ext cx="9929812" cy="1114341"/>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60020" tIns="80010" rIns="160020" bIns="80010" numCol="1" spcCol="1270" anchor="ctr" anchorCtr="0">
          <a:noAutofit/>
        </a:bodyPr>
        <a:lstStyle/>
        <a:p>
          <a:pPr marL="0" lvl="0" indent="0" algn="ctr" defTabSz="1866900" rtl="0">
            <a:lnSpc>
              <a:spcPct val="90000"/>
            </a:lnSpc>
            <a:spcBef>
              <a:spcPct val="0"/>
            </a:spcBef>
            <a:spcAft>
              <a:spcPct val="35000"/>
            </a:spcAft>
            <a:buNone/>
          </a:pPr>
          <a:r>
            <a:rPr lang="en-US" sz="4200" kern="1200" dirty="0">
              <a:latin typeface="Calibri" panose="020F0502020204030204" pitchFamily="34" charset="0"/>
              <a:cs typeface="Calibri" panose="020F0502020204030204" pitchFamily="34" charset="0"/>
            </a:rPr>
            <a:t>Treating RAP gradation same as virgin mix</a:t>
          </a:r>
        </a:p>
      </dsp:txBody>
      <dsp:txXfrm>
        <a:off x="606054" y="3566889"/>
        <a:ext cx="9821016" cy="10055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4D0023-7593-4F76-A6B3-41A851BF4300}">
      <dsp:nvSpPr>
        <dsp:cNvPr id="0" name=""/>
        <dsp:cNvSpPr/>
      </dsp:nvSpPr>
      <dsp:spPr>
        <a:xfrm>
          <a:off x="1561" y="2446"/>
          <a:ext cx="3197277" cy="1176725"/>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87630" tIns="43815" rIns="87630" bIns="43815" numCol="1" spcCol="1270" anchor="ctr" anchorCtr="0">
          <a:noAutofit/>
        </a:bodyPr>
        <a:lstStyle/>
        <a:p>
          <a:pPr marL="0" lvl="0" indent="0" algn="ctr" defTabSz="1022350" rtl="0">
            <a:lnSpc>
              <a:spcPct val="90000"/>
            </a:lnSpc>
            <a:spcBef>
              <a:spcPct val="0"/>
            </a:spcBef>
            <a:spcAft>
              <a:spcPct val="35000"/>
            </a:spcAft>
            <a:buNone/>
          </a:pPr>
          <a:r>
            <a:rPr lang="en-US" sz="2300" kern="1200" dirty="0">
              <a:latin typeface="Calibri" panose="020F0502020204030204" pitchFamily="34" charset="0"/>
              <a:cs typeface="Calibri" panose="020F0502020204030204" pitchFamily="34" charset="0"/>
            </a:rPr>
            <a:t>Takes Advantage Of Higher Asphalt Content In “Fine” RAP</a:t>
          </a:r>
        </a:p>
      </dsp:txBody>
      <dsp:txXfrm>
        <a:off x="59004" y="59889"/>
        <a:ext cx="3082391" cy="1061839"/>
      </dsp:txXfrm>
    </dsp:sp>
    <dsp:sp modelId="{05647279-CBC7-47F7-A8F6-97C25214696F}">
      <dsp:nvSpPr>
        <dsp:cNvPr id="0" name=""/>
        <dsp:cNvSpPr/>
      </dsp:nvSpPr>
      <dsp:spPr>
        <a:xfrm>
          <a:off x="1561" y="1238007"/>
          <a:ext cx="3197277" cy="1176725"/>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87630" tIns="43815" rIns="87630" bIns="43815" numCol="1" spcCol="1270" anchor="ctr" anchorCtr="0">
          <a:noAutofit/>
        </a:bodyPr>
        <a:lstStyle/>
        <a:p>
          <a:pPr marL="0" lvl="0" indent="0" algn="ctr" defTabSz="1022350" rtl="0">
            <a:lnSpc>
              <a:spcPct val="90000"/>
            </a:lnSpc>
            <a:spcBef>
              <a:spcPct val="0"/>
            </a:spcBef>
            <a:spcAft>
              <a:spcPct val="35000"/>
            </a:spcAft>
            <a:buNone/>
          </a:pPr>
          <a:r>
            <a:rPr lang="en-US" sz="2300" kern="1200" dirty="0">
              <a:latin typeface="Calibri" panose="020F0502020204030204" pitchFamily="34" charset="0"/>
              <a:cs typeface="Calibri" panose="020F0502020204030204" pitchFamily="34" charset="0"/>
            </a:rPr>
            <a:t>Provides Scarce/High Dollar Size Aggregate Material</a:t>
          </a:r>
        </a:p>
      </dsp:txBody>
      <dsp:txXfrm>
        <a:off x="59004" y="1295450"/>
        <a:ext cx="3082391" cy="1061839"/>
      </dsp:txXfrm>
    </dsp:sp>
    <dsp:sp modelId="{29582D35-ACDB-4D81-818F-65C4EB826B3A}">
      <dsp:nvSpPr>
        <dsp:cNvPr id="0" name=""/>
        <dsp:cNvSpPr/>
      </dsp:nvSpPr>
      <dsp:spPr>
        <a:xfrm>
          <a:off x="1561" y="2473569"/>
          <a:ext cx="3197277" cy="1176725"/>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87630" tIns="43815" rIns="87630" bIns="43815" numCol="1" spcCol="1270" anchor="ctr" anchorCtr="0">
          <a:noAutofit/>
        </a:bodyPr>
        <a:lstStyle/>
        <a:p>
          <a:pPr marL="0" lvl="0" indent="0" algn="ctr" defTabSz="1022350" rtl="0">
            <a:lnSpc>
              <a:spcPct val="90000"/>
            </a:lnSpc>
            <a:spcBef>
              <a:spcPct val="0"/>
            </a:spcBef>
            <a:spcAft>
              <a:spcPct val="35000"/>
            </a:spcAft>
            <a:buNone/>
          </a:pPr>
          <a:r>
            <a:rPr lang="en-US" sz="2300" kern="1200" dirty="0">
              <a:latin typeface="Calibri" panose="020F0502020204030204" pitchFamily="34" charset="0"/>
              <a:cs typeface="Calibri" panose="020F0502020204030204" pitchFamily="34" charset="0"/>
            </a:rPr>
            <a:t>RAP is worth what it replaces</a:t>
          </a:r>
        </a:p>
      </dsp:txBody>
      <dsp:txXfrm>
        <a:off x="59004" y="2531012"/>
        <a:ext cx="3082391" cy="1061839"/>
      </dsp:txXfrm>
    </dsp:sp>
    <dsp:sp modelId="{C4F5AEB9-2D64-4748-8AD5-3F92955D9442}">
      <dsp:nvSpPr>
        <dsp:cNvPr id="0" name=""/>
        <dsp:cNvSpPr/>
      </dsp:nvSpPr>
      <dsp:spPr>
        <a:xfrm>
          <a:off x="1561" y="3709130"/>
          <a:ext cx="3197277" cy="1176725"/>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87630" tIns="43815" rIns="87630" bIns="43815" numCol="1" spcCol="1270" anchor="ctr" anchorCtr="0">
          <a:noAutofit/>
        </a:bodyPr>
        <a:lstStyle/>
        <a:p>
          <a:pPr marL="0" lvl="0" indent="0" algn="ctr" defTabSz="1022350" rtl="0">
            <a:lnSpc>
              <a:spcPct val="90000"/>
            </a:lnSpc>
            <a:spcBef>
              <a:spcPct val="0"/>
            </a:spcBef>
            <a:spcAft>
              <a:spcPct val="35000"/>
            </a:spcAft>
            <a:buNone/>
          </a:pPr>
          <a:r>
            <a:rPr lang="en-US" sz="2300" kern="1200" dirty="0">
              <a:latin typeface="Calibri" panose="020F0502020204030204" pitchFamily="34" charset="0"/>
              <a:cs typeface="Calibri" panose="020F0502020204030204" pitchFamily="34" charset="0"/>
            </a:rPr>
            <a:t>Allows You To Adjust mix designs</a:t>
          </a:r>
        </a:p>
      </dsp:txBody>
      <dsp:txXfrm>
        <a:off x="59004" y="3766573"/>
        <a:ext cx="3082391" cy="10618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975986-4879-4CC9-B066-C3271D2B3D6F}">
      <dsp:nvSpPr>
        <dsp:cNvPr id="0" name=""/>
        <dsp:cNvSpPr/>
      </dsp:nvSpPr>
      <dsp:spPr>
        <a:xfrm>
          <a:off x="0" y="0"/>
          <a:ext cx="4129691" cy="1159747"/>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83820" tIns="41910" rIns="83820" bIns="41910" numCol="1" spcCol="1270" anchor="ctr" anchorCtr="0">
          <a:noAutofit/>
        </a:bodyPr>
        <a:lstStyle/>
        <a:p>
          <a:pPr marL="0" lvl="0" indent="0" algn="ctr" defTabSz="977900" rtl="0">
            <a:lnSpc>
              <a:spcPct val="90000"/>
            </a:lnSpc>
            <a:spcBef>
              <a:spcPct val="0"/>
            </a:spcBef>
            <a:spcAft>
              <a:spcPct val="35000"/>
            </a:spcAft>
            <a:buNone/>
          </a:pPr>
          <a:r>
            <a:rPr lang="en-US" sz="2200" kern="1200" dirty="0">
              <a:latin typeface="Calibri" panose="020F0502020204030204" pitchFamily="34" charset="0"/>
              <a:cs typeface="Calibri" panose="020F0502020204030204" pitchFamily="34" charset="0"/>
            </a:rPr>
            <a:t>Majority have no special RAP stockpiling</a:t>
          </a:r>
        </a:p>
      </dsp:txBody>
      <dsp:txXfrm>
        <a:off x="56614" y="56614"/>
        <a:ext cx="4016463" cy="1046519"/>
      </dsp:txXfrm>
    </dsp:sp>
    <dsp:sp modelId="{B83D871F-E908-43E4-A9AB-93F023149B94}">
      <dsp:nvSpPr>
        <dsp:cNvPr id="0" name=""/>
        <dsp:cNvSpPr/>
      </dsp:nvSpPr>
      <dsp:spPr>
        <a:xfrm>
          <a:off x="2016" y="1220145"/>
          <a:ext cx="4129691" cy="1159747"/>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83820" tIns="41910" rIns="83820" bIns="41910" numCol="1" spcCol="1270" anchor="ctr" anchorCtr="0">
          <a:noAutofit/>
        </a:bodyPr>
        <a:lstStyle/>
        <a:p>
          <a:pPr marL="0" lvl="0" indent="0" algn="ctr" defTabSz="977900" rtl="0">
            <a:lnSpc>
              <a:spcPct val="90000"/>
            </a:lnSpc>
            <a:spcBef>
              <a:spcPct val="0"/>
            </a:spcBef>
            <a:spcAft>
              <a:spcPct val="35000"/>
            </a:spcAft>
            <a:buNone/>
          </a:pPr>
          <a:r>
            <a:rPr lang="en-US" sz="2200" kern="1200" dirty="0">
              <a:latin typeface="Calibri" panose="020F0502020204030204" pitchFamily="34" charset="0"/>
              <a:cs typeface="Calibri" panose="020F0502020204030204" pitchFamily="34" charset="0"/>
            </a:rPr>
            <a:t> You need RAP stockpiles to be placed on a sloped surface to aid in draining</a:t>
          </a:r>
        </a:p>
      </dsp:txBody>
      <dsp:txXfrm>
        <a:off x="58630" y="1276759"/>
        <a:ext cx="4016463" cy="1046519"/>
      </dsp:txXfrm>
    </dsp:sp>
    <dsp:sp modelId="{14E4A3E5-114D-4BE0-9D81-1E89A603FDB3}">
      <dsp:nvSpPr>
        <dsp:cNvPr id="0" name=""/>
        <dsp:cNvSpPr/>
      </dsp:nvSpPr>
      <dsp:spPr>
        <a:xfrm>
          <a:off x="2016" y="2437880"/>
          <a:ext cx="4129691" cy="1159747"/>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83820" tIns="41910" rIns="83820" bIns="41910" numCol="1" spcCol="1270" anchor="ctr" anchorCtr="0">
          <a:noAutofit/>
        </a:bodyPr>
        <a:lstStyle/>
        <a:p>
          <a:pPr marL="0" lvl="0" indent="0" algn="ctr" defTabSz="977900" rtl="0">
            <a:lnSpc>
              <a:spcPct val="90000"/>
            </a:lnSpc>
            <a:spcBef>
              <a:spcPct val="0"/>
            </a:spcBef>
            <a:spcAft>
              <a:spcPct val="35000"/>
            </a:spcAft>
            <a:buNone/>
          </a:pPr>
          <a:r>
            <a:rPr lang="en-US" sz="2200" kern="1200" dirty="0">
              <a:latin typeface="Calibri" panose="020F0502020204030204" pitchFamily="34" charset="0"/>
              <a:cs typeface="Calibri" panose="020F0502020204030204" pitchFamily="34" charset="0"/>
            </a:rPr>
            <a:t>You need RAP stockpiles to be placed on a paved surface to minimize contamination</a:t>
          </a:r>
        </a:p>
      </dsp:txBody>
      <dsp:txXfrm>
        <a:off x="58630" y="2494494"/>
        <a:ext cx="4016463" cy="1046519"/>
      </dsp:txXfrm>
    </dsp:sp>
    <dsp:sp modelId="{541C3896-1D7E-46C1-83C0-B03EB70D4AFB}">
      <dsp:nvSpPr>
        <dsp:cNvPr id="0" name=""/>
        <dsp:cNvSpPr/>
      </dsp:nvSpPr>
      <dsp:spPr>
        <a:xfrm>
          <a:off x="2016" y="3655615"/>
          <a:ext cx="4129691" cy="1159747"/>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83820" tIns="41910" rIns="83820" bIns="41910" numCol="1" spcCol="1270" anchor="ctr" anchorCtr="0">
          <a:noAutofit/>
        </a:bodyPr>
        <a:lstStyle/>
        <a:p>
          <a:pPr marL="0" lvl="0" indent="0" algn="ctr" defTabSz="977900" rtl="0">
            <a:lnSpc>
              <a:spcPct val="90000"/>
            </a:lnSpc>
            <a:spcBef>
              <a:spcPct val="0"/>
            </a:spcBef>
            <a:spcAft>
              <a:spcPct val="35000"/>
            </a:spcAft>
            <a:buNone/>
          </a:pPr>
          <a:r>
            <a:rPr lang="en-US" sz="2200" kern="1200" dirty="0">
              <a:latin typeface="Calibri" panose="020F0502020204030204" pitchFamily="34" charset="0"/>
              <a:cs typeface="Calibri" panose="020F0502020204030204" pitchFamily="34" charset="0"/>
            </a:rPr>
            <a:t>RAP stockpiles should be placed under cover to minimize moisture and sunlight exposure</a:t>
          </a:r>
        </a:p>
      </dsp:txBody>
      <dsp:txXfrm>
        <a:off x="58630" y="3712229"/>
        <a:ext cx="4016463" cy="104651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A02704-5512-4F4F-A6B3-ED4B05515518}">
      <dsp:nvSpPr>
        <dsp:cNvPr id="0" name=""/>
        <dsp:cNvSpPr/>
      </dsp:nvSpPr>
      <dsp:spPr>
        <a:xfrm rot="5400000">
          <a:off x="7167704" y="-2905681"/>
          <a:ext cx="1193452" cy="7307699"/>
        </a:xfrm>
        <a:prstGeom prst="round2Same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247650" tIns="123825" rIns="247650" bIns="123825" numCol="1" spcCol="1270" anchor="ctr" anchorCtr="0">
          <a:noAutofit/>
        </a:bodyPr>
        <a:lstStyle/>
        <a:p>
          <a:pPr marL="171450" lvl="1" indent="-171450" algn="l" defTabSz="800100" rtl="0">
            <a:lnSpc>
              <a:spcPct val="90000"/>
            </a:lnSpc>
            <a:spcBef>
              <a:spcPct val="0"/>
            </a:spcBef>
            <a:spcAft>
              <a:spcPct val="15000"/>
            </a:spcAft>
            <a:buChar char="•"/>
          </a:pPr>
          <a:r>
            <a:rPr lang="en-US" sz="1800" kern="1200" dirty="0">
              <a:latin typeface="Calibri" panose="020F0502020204030204" pitchFamily="34" charset="0"/>
              <a:cs typeface="Calibri" panose="020F0502020204030204" pitchFamily="34" charset="0"/>
            </a:rPr>
            <a:t>Keep it clean and uncontaminated</a:t>
          </a:r>
        </a:p>
      </dsp:txBody>
      <dsp:txXfrm rot="-5400000">
        <a:off x="4110581" y="209702"/>
        <a:ext cx="7249439" cy="1076932"/>
      </dsp:txXfrm>
    </dsp:sp>
    <dsp:sp modelId="{BB0D851F-CE0F-47B2-BE19-81AB0E1FD7A8}">
      <dsp:nvSpPr>
        <dsp:cNvPr id="0" name=""/>
        <dsp:cNvSpPr/>
      </dsp:nvSpPr>
      <dsp:spPr>
        <a:xfrm>
          <a:off x="0" y="7"/>
          <a:ext cx="4110581" cy="1491815"/>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60020" tIns="80010" rIns="160020" bIns="80010" numCol="1" spcCol="1270" anchor="ctr" anchorCtr="0">
          <a:noAutofit/>
        </a:bodyPr>
        <a:lstStyle/>
        <a:p>
          <a:pPr marL="0" lvl="0" indent="0" algn="ctr" defTabSz="1866900" rtl="0">
            <a:lnSpc>
              <a:spcPct val="90000"/>
            </a:lnSpc>
            <a:spcBef>
              <a:spcPct val="0"/>
            </a:spcBef>
            <a:spcAft>
              <a:spcPct val="35000"/>
            </a:spcAft>
            <a:buNone/>
          </a:pPr>
          <a:r>
            <a:rPr lang="en-US" sz="4200" kern="1200" dirty="0">
              <a:latin typeface="Calibri" panose="020F0502020204030204" pitchFamily="34" charset="0"/>
              <a:cs typeface="Calibri" panose="020F0502020204030204" pitchFamily="34" charset="0"/>
            </a:rPr>
            <a:t>Take care of your RAP</a:t>
          </a:r>
        </a:p>
      </dsp:txBody>
      <dsp:txXfrm>
        <a:off x="72824" y="72831"/>
        <a:ext cx="3964933" cy="1346167"/>
      </dsp:txXfrm>
    </dsp:sp>
    <dsp:sp modelId="{6137B6B6-4A70-4A34-8F65-94D94C2143ED}">
      <dsp:nvSpPr>
        <dsp:cNvPr id="0" name=""/>
        <dsp:cNvSpPr/>
      </dsp:nvSpPr>
      <dsp:spPr>
        <a:xfrm rot="5400000">
          <a:off x="7167704" y="-1339274"/>
          <a:ext cx="1193452" cy="7307699"/>
        </a:xfrm>
        <a:prstGeom prst="round2Same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247650" tIns="123825" rIns="247650" bIns="123825" numCol="1" spcCol="1270" anchor="ctr" anchorCtr="0">
          <a:noAutofit/>
        </a:bodyPr>
        <a:lstStyle/>
        <a:p>
          <a:pPr marL="171450" lvl="1" indent="-171450" algn="l" defTabSz="711200" rtl="0">
            <a:lnSpc>
              <a:spcPct val="90000"/>
            </a:lnSpc>
            <a:spcBef>
              <a:spcPct val="0"/>
            </a:spcBef>
            <a:spcAft>
              <a:spcPct val="15000"/>
            </a:spcAft>
            <a:buChar char="•"/>
          </a:pPr>
          <a:r>
            <a:rPr lang="en-US" sz="1600" kern="1200" dirty="0"/>
            <a:t>Saves drying costs</a:t>
          </a:r>
        </a:p>
        <a:p>
          <a:pPr marL="171450" lvl="1" indent="-171450" algn="l" defTabSz="711200" rtl="0">
            <a:lnSpc>
              <a:spcPct val="90000"/>
            </a:lnSpc>
            <a:spcBef>
              <a:spcPct val="0"/>
            </a:spcBef>
            <a:spcAft>
              <a:spcPct val="15000"/>
            </a:spcAft>
            <a:buChar char="•"/>
          </a:pPr>
          <a:r>
            <a:rPr lang="en-US" sz="1600" kern="1200" dirty="0"/>
            <a:t>Fractionates more readily</a:t>
          </a:r>
        </a:p>
        <a:p>
          <a:pPr marL="171450" lvl="1" indent="-171450" algn="l" defTabSz="711200" rtl="0">
            <a:lnSpc>
              <a:spcPct val="90000"/>
            </a:lnSpc>
            <a:spcBef>
              <a:spcPct val="0"/>
            </a:spcBef>
            <a:spcAft>
              <a:spcPct val="15000"/>
            </a:spcAft>
            <a:buChar char="•"/>
          </a:pPr>
          <a:r>
            <a:rPr lang="en-US" sz="1600" kern="1200" dirty="0"/>
            <a:t>Can fractionate finer &amp; faster</a:t>
          </a:r>
        </a:p>
      </dsp:txBody>
      <dsp:txXfrm rot="-5400000">
        <a:off x="4110581" y="1776109"/>
        <a:ext cx="7249439" cy="1076932"/>
      </dsp:txXfrm>
    </dsp:sp>
    <dsp:sp modelId="{37F98FA1-30CD-4C76-BCA1-5AC032E6EE47}">
      <dsp:nvSpPr>
        <dsp:cNvPr id="0" name=""/>
        <dsp:cNvSpPr/>
      </dsp:nvSpPr>
      <dsp:spPr>
        <a:xfrm>
          <a:off x="0" y="1568667"/>
          <a:ext cx="4110581" cy="1491815"/>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60020" tIns="80010" rIns="160020" bIns="80010" numCol="1" spcCol="1270" anchor="ctr" anchorCtr="0">
          <a:noAutofit/>
        </a:bodyPr>
        <a:lstStyle/>
        <a:p>
          <a:pPr marL="0" lvl="0" indent="0" algn="ctr" defTabSz="1866900" rtl="0">
            <a:lnSpc>
              <a:spcPct val="90000"/>
            </a:lnSpc>
            <a:spcBef>
              <a:spcPct val="0"/>
            </a:spcBef>
            <a:spcAft>
              <a:spcPct val="35000"/>
            </a:spcAft>
            <a:buNone/>
          </a:pPr>
          <a:r>
            <a:rPr lang="en-US" sz="4200" kern="1200" dirty="0">
              <a:latin typeface="Calibri" panose="020F0502020204030204" pitchFamily="34" charset="0"/>
              <a:cs typeface="Calibri" panose="020F0502020204030204" pitchFamily="34" charset="0"/>
            </a:rPr>
            <a:t>Keep it dry:</a:t>
          </a:r>
        </a:p>
      </dsp:txBody>
      <dsp:txXfrm>
        <a:off x="72824" y="1641491"/>
        <a:ext cx="3964933" cy="1346167"/>
      </dsp:txXfrm>
    </dsp:sp>
    <dsp:sp modelId="{FDA4491F-0B8F-4FD8-8304-A47D4F4D964F}">
      <dsp:nvSpPr>
        <dsp:cNvPr id="0" name=""/>
        <dsp:cNvSpPr/>
      </dsp:nvSpPr>
      <dsp:spPr>
        <a:xfrm>
          <a:off x="0" y="3135073"/>
          <a:ext cx="11407139" cy="1491815"/>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60020" tIns="80010" rIns="160020" bIns="80010" numCol="1" spcCol="1270" anchor="ctr" anchorCtr="0">
          <a:noAutofit/>
        </a:bodyPr>
        <a:lstStyle/>
        <a:p>
          <a:pPr marL="0" lvl="0" indent="0" algn="ctr" defTabSz="1866900" rtl="0">
            <a:lnSpc>
              <a:spcPct val="90000"/>
            </a:lnSpc>
            <a:spcBef>
              <a:spcPct val="0"/>
            </a:spcBef>
            <a:spcAft>
              <a:spcPct val="35000"/>
            </a:spcAft>
            <a:buNone/>
          </a:pPr>
          <a:r>
            <a:rPr lang="en-US" sz="4200" kern="1200" dirty="0">
              <a:latin typeface="Calibri" panose="020F0502020204030204" pitchFamily="34" charset="0"/>
              <a:cs typeface="Calibri" panose="020F0502020204030204" pitchFamily="34" charset="0"/>
            </a:rPr>
            <a:t>Use RAP fractions in most profitable ways</a:t>
          </a:r>
        </a:p>
      </dsp:txBody>
      <dsp:txXfrm>
        <a:off x="72824" y="3207897"/>
        <a:ext cx="11261491" cy="134616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D0E641-FA22-49AD-8ADD-FB4E9B5B0D60}">
      <dsp:nvSpPr>
        <dsp:cNvPr id="0" name=""/>
        <dsp:cNvSpPr/>
      </dsp:nvSpPr>
      <dsp:spPr>
        <a:xfrm>
          <a:off x="2546" y="2174"/>
          <a:ext cx="5214952" cy="1435105"/>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06680" tIns="53340" rIns="106680" bIns="53340" numCol="1" spcCol="1270" anchor="ctr" anchorCtr="0">
          <a:noAutofit/>
        </a:bodyPr>
        <a:lstStyle/>
        <a:p>
          <a:pPr marL="0" lvl="0" indent="0" algn="ctr" defTabSz="1244600" rtl="0">
            <a:lnSpc>
              <a:spcPct val="90000"/>
            </a:lnSpc>
            <a:spcBef>
              <a:spcPct val="0"/>
            </a:spcBef>
            <a:spcAft>
              <a:spcPct val="35000"/>
            </a:spcAft>
            <a:buNone/>
          </a:pPr>
          <a:r>
            <a:rPr lang="en-US" sz="2800" kern="1200" dirty="0">
              <a:latin typeface="Calibri" panose="020F0502020204030204" pitchFamily="34" charset="0"/>
              <a:cs typeface="Calibri" panose="020F0502020204030204" pitchFamily="34" charset="0"/>
            </a:rPr>
            <a:t>Impactor designs meant to break apart the bond that won’t over-crush</a:t>
          </a:r>
        </a:p>
      </dsp:txBody>
      <dsp:txXfrm>
        <a:off x="72602" y="72230"/>
        <a:ext cx="5074840" cy="1294993"/>
      </dsp:txXfrm>
    </dsp:sp>
    <dsp:sp modelId="{51C1755C-330E-440D-894E-5D3B900033A0}">
      <dsp:nvSpPr>
        <dsp:cNvPr id="0" name=""/>
        <dsp:cNvSpPr/>
      </dsp:nvSpPr>
      <dsp:spPr>
        <a:xfrm>
          <a:off x="2546" y="1509034"/>
          <a:ext cx="5214952" cy="1435105"/>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06680" tIns="53340" rIns="106680" bIns="53340" numCol="1" spcCol="1270" anchor="ctr" anchorCtr="0">
          <a:noAutofit/>
        </a:bodyPr>
        <a:lstStyle/>
        <a:p>
          <a:pPr marL="0" lvl="0" indent="0" algn="ctr" defTabSz="1244600" rtl="0">
            <a:lnSpc>
              <a:spcPct val="90000"/>
            </a:lnSpc>
            <a:spcBef>
              <a:spcPct val="0"/>
            </a:spcBef>
            <a:spcAft>
              <a:spcPct val="35000"/>
            </a:spcAft>
            <a:buNone/>
          </a:pPr>
          <a:r>
            <a:rPr lang="en-US" sz="2800" kern="1200" dirty="0">
              <a:latin typeface="Calibri" panose="020F0502020204030204" pitchFamily="34" charset="0"/>
              <a:cs typeface="Calibri" panose="020F0502020204030204" pitchFamily="34" charset="0"/>
            </a:rPr>
            <a:t>Quick adjust aprons and hydraulic variable speed drive to adjust to conditions</a:t>
          </a:r>
        </a:p>
      </dsp:txBody>
      <dsp:txXfrm>
        <a:off x="72602" y="1579090"/>
        <a:ext cx="5074840" cy="1294993"/>
      </dsp:txXfrm>
    </dsp:sp>
    <dsp:sp modelId="{D4CD9698-13B1-410A-9ABD-1040E96F486B}">
      <dsp:nvSpPr>
        <dsp:cNvPr id="0" name=""/>
        <dsp:cNvSpPr/>
      </dsp:nvSpPr>
      <dsp:spPr>
        <a:xfrm>
          <a:off x="2546" y="3015895"/>
          <a:ext cx="5214952" cy="1435105"/>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06680" tIns="53340" rIns="106680" bIns="53340" numCol="1" spcCol="1270" anchor="ctr" anchorCtr="0">
          <a:noAutofit/>
        </a:bodyPr>
        <a:lstStyle/>
        <a:p>
          <a:pPr marL="0" lvl="0" indent="0" algn="ctr" defTabSz="1244600" rtl="0">
            <a:lnSpc>
              <a:spcPct val="90000"/>
            </a:lnSpc>
            <a:spcBef>
              <a:spcPct val="0"/>
            </a:spcBef>
            <a:spcAft>
              <a:spcPct val="35000"/>
            </a:spcAft>
            <a:buNone/>
          </a:pPr>
          <a:r>
            <a:rPr lang="en-US" sz="2800" kern="1200" dirty="0">
              <a:latin typeface="Calibri" panose="020F0502020204030204" pitchFamily="34" charset="0"/>
              <a:cs typeface="Calibri" panose="020F0502020204030204" pitchFamily="34" charset="0"/>
            </a:rPr>
            <a:t>Size crushers according to what is needed based on feed product and desired products</a:t>
          </a:r>
        </a:p>
      </dsp:txBody>
      <dsp:txXfrm>
        <a:off x="72602" y="3085951"/>
        <a:ext cx="5074840" cy="129499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D0E641-FA22-49AD-8ADD-FB4E9B5B0D60}">
      <dsp:nvSpPr>
        <dsp:cNvPr id="0" name=""/>
        <dsp:cNvSpPr/>
      </dsp:nvSpPr>
      <dsp:spPr>
        <a:xfrm>
          <a:off x="1982" y="2191"/>
          <a:ext cx="4060276" cy="958011"/>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Coarse material requires more amplitude and less frequency</a:t>
          </a:r>
        </a:p>
      </dsp:txBody>
      <dsp:txXfrm>
        <a:off x="48748" y="48957"/>
        <a:ext cx="3966744" cy="864479"/>
      </dsp:txXfrm>
    </dsp:sp>
    <dsp:sp modelId="{51C1755C-330E-440D-894E-5D3B900033A0}">
      <dsp:nvSpPr>
        <dsp:cNvPr id="0" name=""/>
        <dsp:cNvSpPr/>
      </dsp:nvSpPr>
      <dsp:spPr>
        <a:xfrm>
          <a:off x="1982" y="1008102"/>
          <a:ext cx="4060276" cy="958011"/>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Fine material requires less amplitude and more frequency</a:t>
          </a:r>
        </a:p>
      </dsp:txBody>
      <dsp:txXfrm>
        <a:off x="48748" y="1054868"/>
        <a:ext cx="3966744" cy="864479"/>
      </dsp:txXfrm>
    </dsp:sp>
    <dsp:sp modelId="{D4CD9698-13B1-410A-9ABD-1040E96F486B}">
      <dsp:nvSpPr>
        <dsp:cNvPr id="0" name=""/>
        <dsp:cNvSpPr/>
      </dsp:nvSpPr>
      <dsp:spPr>
        <a:xfrm>
          <a:off x="1982" y="2014014"/>
          <a:ext cx="4060276" cy="958011"/>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Efficient screens will minimize the amount of recirculation in turn meaning more rock stays coated</a:t>
          </a:r>
        </a:p>
      </dsp:txBody>
      <dsp:txXfrm>
        <a:off x="48748" y="2060780"/>
        <a:ext cx="3966744" cy="864479"/>
      </dsp:txXfrm>
    </dsp:sp>
    <dsp:sp modelId="{DD4AF012-CCD2-4C77-B444-3EDEA919D8B9}">
      <dsp:nvSpPr>
        <dsp:cNvPr id="0" name=""/>
        <dsp:cNvSpPr/>
      </dsp:nvSpPr>
      <dsp:spPr>
        <a:xfrm>
          <a:off x="1982" y="3019926"/>
          <a:ext cx="4060276" cy="958011"/>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RAP is sticky and builds up quickly in screenboxes</a:t>
          </a:r>
        </a:p>
      </dsp:txBody>
      <dsp:txXfrm>
        <a:off x="48748" y="3066692"/>
        <a:ext cx="3966744" cy="864479"/>
      </dsp:txXfrm>
    </dsp:sp>
    <dsp:sp modelId="{F1D8E8C5-FB9D-4D3A-85E5-1D48718D33C0}">
      <dsp:nvSpPr>
        <dsp:cNvPr id="0" name=""/>
        <dsp:cNvSpPr/>
      </dsp:nvSpPr>
      <dsp:spPr>
        <a:xfrm>
          <a:off x="1982" y="4028028"/>
          <a:ext cx="4060276" cy="958011"/>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Understand desired products and also communicate future opportunities</a:t>
          </a:r>
        </a:p>
      </dsp:txBody>
      <dsp:txXfrm>
        <a:off x="48748" y="4074794"/>
        <a:ext cx="3966744" cy="86447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D0E641-FA22-49AD-8ADD-FB4E9B5B0D60}">
      <dsp:nvSpPr>
        <dsp:cNvPr id="0" name=""/>
        <dsp:cNvSpPr/>
      </dsp:nvSpPr>
      <dsp:spPr>
        <a:xfrm>
          <a:off x="2267" y="1563"/>
          <a:ext cx="4643664" cy="752065"/>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53340" tIns="26670" rIns="53340" bIns="26670" numCol="1" spcCol="1270" anchor="ctr" anchorCtr="0">
          <a:noAutofit/>
        </a:bodyPr>
        <a:lstStyle/>
        <a:p>
          <a:pPr marL="0" lvl="0" indent="0" algn="ctr" defTabSz="622300" rtl="0">
            <a:lnSpc>
              <a:spcPct val="90000"/>
            </a:lnSpc>
            <a:spcBef>
              <a:spcPct val="0"/>
            </a:spcBef>
            <a:spcAft>
              <a:spcPct val="35000"/>
            </a:spcAft>
            <a:buNone/>
          </a:pPr>
          <a:r>
            <a:rPr lang="en-US" sz="1400" kern="1200" dirty="0"/>
            <a:t>Coarse material requires more amplitude and Less Frequency</a:t>
          </a:r>
        </a:p>
      </dsp:txBody>
      <dsp:txXfrm>
        <a:off x="38980" y="38276"/>
        <a:ext cx="4570238" cy="678639"/>
      </dsp:txXfrm>
    </dsp:sp>
    <dsp:sp modelId="{51C1755C-330E-440D-894E-5D3B900033A0}">
      <dsp:nvSpPr>
        <dsp:cNvPr id="0" name=""/>
        <dsp:cNvSpPr/>
      </dsp:nvSpPr>
      <dsp:spPr>
        <a:xfrm>
          <a:off x="2267" y="791232"/>
          <a:ext cx="4643664" cy="752065"/>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53340" tIns="26670" rIns="53340" bIns="26670" numCol="1" spcCol="1270" anchor="ctr" anchorCtr="0">
          <a:noAutofit/>
        </a:bodyPr>
        <a:lstStyle/>
        <a:p>
          <a:pPr marL="0" lvl="0" indent="0" algn="ctr" defTabSz="622300" rtl="0">
            <a:lnSpc>
              <a:spcPct val="90000"/>
            </a:lnSpc>
            <a:spcBef>
              <a:spcPct val="0"/>
            </a:spcBef>
            <a:spcAft>
              <a:spcPct val="35000"/>
            </a:spcAft>
            <a:buNone/>
          </a:pPr>
          <a:r>
            <a:rPr lang="en-US" sz="1400" kern="1200" dirty="0"/>
            <a:t>Fine Material requires less amplitude and More Frequency</a:t>
          </a:r>
        </a:p>
      </dsp:txBody>
      <dsp:txXfrm>
        <a:off x="38980" y="827945"/>
        <a:ext cx="4570238" cy="678639"/>
      </dsp:txXfrm>
    </dsp:sp>
    <dsp:sp modelId="{D4CD9698-13B1-410A-9ABD-1040E96F486B}">
      <dsp:nvSpPr>
        <dsp:cNvPr id="0" name=""/>
        <dsp:cNvSpPr/>
      </dsp:nvSpPr>
      <dsp:spPr>
        <a:xfrm>
          <a:off x="2267" y="1580901"/>
          <a:ext cx="4643664" cy="752065"/>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53340" tIns="26670" rIns="53340" bIns="26670" numCol="1" spcCol="1270" anchor="ctr" anchorCtr="0">
          <a:noAutofit/>
        </a:bodyPr>
        <a:lstStyle/>
        <a:p>
          <a:pPr marL="0" lvl="0" indent="0" algn="ctr" defTabSz="622300" rtl="0">
            <a:lnSpc>
              <a:spcPct val="90000"/>
            </a:lnSpc>
            <a:spcBef>
              <a:spcPct val="0"/>
            </a:spcBef>
            <a:spcAft>
              <a:spcPct val="35000"/>
            </a:spcAft>
            <a:buNone/>
          </a:pPr>
          <a:r>
            <a:rPr lang="en-US" sz="1400" kern="1200" dirty="0"/>
            <a:t>Utilizes aggressive screen vibration directly to screen media with almost no amplitude applied to side of box</a:t>
          </a:r>
        </a:p>
      </dsp:txBody>
      <dsp:txXfrm>
        <a:off x="38980" y="1617614"/>
        <a:ext cx="4570238" cy="678639"/>
      </dsp:txXfrm>
    </dsp:sp>
    <dsp:sp modelId="{DD4AF012-CCD2-4C77-B444-3EDEA919D8B9}">
      <dsp:nvSpPr>
        <dsp:cNvPr id="0" name=""/>
        <dsp:cNvSpPr/>
      </dsp:nvSpPr>
      <dsp:spPr>
        <a:xfrm>
          <a:off x="2267" y="2370570"/>
          <a:ext cx="4643664" cy="752065"/>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rgbClr val="FF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53340" tIns="26670" rIns="53340" bIns="26670" numCol="1" spcCol="1270" anchor="ctr" anchorCtr="0">
          <a:noAutofit/>
        </a:bodyPr>
        <a:lstStyle/>
        <a:p>
          <a:pPr marL="0" lvl="0" indent="0" algn="ctr" defTabSz="622300" rtl="0">
            <a:lnSpc>
              <a:spcPct val="90000"/>
            </a:lnSpc>
            <a:spcBef>
              <a:spcPct val="0"/>
            </a:spcBef>
            <a:spcAft>
              <a:spcPct val="35000"/>
            </a:spcAft>
            <a:buNone/>
          </a:pPr>
          <a:r>
            <a:rPr lang="en-US" sz="1400" kern="1200" dirty="0"/>
            <a:t>High RPM allows material to stratify and separate at a much faster rate</a:t>
          </a:r>
        </a:p>
      </dsp:txBody>
      <dsp:txXfrm>
        <a:off x="38980" y="2407283"/>
        <a:ext cx="4570238" cy="67863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4E7D6B-E5B8-4169-9ADD-7E9891076D1E}" type="datetimeFigureOut">
              <a:rPr lang="en-US" smtClean="0"/>
              <a:t>3/5/2025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3CCFA3-1717-4D63-9323-414825C3E8A9}" type="slidenum">
              <a:rPr lang="en-US" smtClean="0"/>
              <a:t>‹#›</a:t>
            </a:fld>
            <a:endParaRPr lang="en-US"/>
          </a:p>
        </p:txBody>
      </p:sp>
    </p:spTree>
    <p:extLst>
      <p:ext uri="{BB962C8B-B14F-4D97-AF65-F5344CB8AC3E}">
        <p14:creationId xmlns:p14="http://schemas.microsoft.com/office/powerpoint/2010/main" val="3353581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xfrm>
            <a:off x="406400" y="696913"/>
            <a:ext cx="6197600" cy="3486150"/>
          </a:xfrm>
          <a:ln/>
        </p:spPr>
      </p:sp>
      <p:sp>
        <p:nvSpPr>
          <p:cNvPr id="38915" name="Notes Placeholder 2"/>
          <p:cNvSpPr>
            <a:spLocks noGrp="1"/>
          </p:cNvSpPr>
          <p:nvPr>
            <p:ph type="body" idx="1"/>
          </p:nvPr>
        </p:nvSpPr>
        <p:spPr>
          <a:noFill/>
          <a:ln/>
        </p:spPr>
        <p:txBody>
          <a:bodyPr/>
          <a:lstStyle/>
          <a:p>
            <a:pPr eaLnBrk="1" hangingPunct="1"/>
            <a:endParaRPr lang="en-US" dirty="0"/>
          </a:p>
        </p:txBody>
      </p:sp>
      <p:sp>
        <p:nvSpPr>
          <p:cNvPr id="38916" name="Slide Number Placeholder 3"/>
          <p:cNvSpPr>
            <a:spLocks noGrp="1"/>
          </p:cNvSpPr>
          <p:nvPr>
            <p:ph type="sldNum" sz="quarter" idx="5"/>
          </p:nvPr>
        </p:nvSpPr>
        <p:spPr>
          <a:noFill/>
        </p:spPr>
        <p:txBody>
          <a:bodyPr/>
          <a:lstStyle/>
          <a:p>
            <a:fld id="{6A9E86FD-B479-48B9-863B-E4D0C77C2CF2}" type="slidenum">
              <a:rPr lang="en-US" smtClean="0"/>
              <a:pPr/>
              <a:t>8</a:t>
            </a:fld>
            <a:endParaRPr lang="en-US" dirty="0"/>
          </a:p>
        </p:txBody>
      </p:sp>
    </p:spTree>
    <p:extLst>
      <p:ext uri="{BB962C8B-B14F-4D97-AF65-F5344CB8AC3E}">
        <p14:creationId xmlns:p14="http://schemas.microsoft.com/office/powerpoint/2010/main" val="2658333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xfrm>
            <a:off x="406400" y="696913"/>
            <a:ext cx="6197600" cy="3486150"/>
          </a:xfrm>
          <a:ln/>
        </p:spPr>
      </p:sp>
      <p:sp>
        <p:nvSpPr>
          <p:cNvPr id="43011" name="Notes Placeholder 2"/>
          <p:cNvSpPr>
            <a:spLocks noGrp="1"/>
          </p:cNvSpPr>
          <p:nvPr>
            <p:ph type="body" idx="1"/>
          </p:nvPr>
        </p:nvSpPr>
        <p:spPr>
          <a:noFill/>
          <a:ln/>
        </p:spPr>
        <p:txBody>
          <a:bodyPr/>
          <a:lstStyle/>
          <a:p>
            <a:endParaRPr lang="en-US" dirty="0"/>
          </a:p>
        </p:txBody>
      </p:sp>
      <p:sp>
        <p:nvSpPr>
          <p:cNvPr id="43012" name="Slide Number Placeholder 3"/>
          <p:cNvSpPr>
            <a:spLocks noGrp="1"/>
          </p:cNvSpPr>
          <p:nvPr>
            <p:ph type="sldNum" sz="quarter" idx="5"/>
          </p:nvPr>
        </p:nvSpPr>
        <p:spPr>
          <a:noFill/>
        </p:spPr>
        <p:txBody>
          <a:bodyPr/>
          <a:lstStyle/>
          <a:p>
            <a:fld id="{164C04DF-CD88-454B-9F19-6FB6042A084B}" type="slidenum">
              <a:rPr lang="en-US" smtClean="0"/>
              <a:pPr/>
              <a:t>23</a:t>
            </a:fld>
            <a:endParaRPr lang="en-US" dirty="0"/>
          </a:p>
        </p:txBody>
      </p:sp>
    </p:spTree>
    <p:extLst>
      <p:ext uri="{BB962C8B-B14F-4D97-AF65-F5344CB8AC3E}">
        <p14:creationId xmlns:p14="http://schemas.microsoft.com/office/powerpoint/2010/main" val="1238968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406400" y="696913"/>
            <a:ext cx="6197600" cy="3486150"/>
          </a:xfrm>
          <a:ln/>
        </p:spPr>
      </p:sp>
      <p:sp>
        <p:nvSpPr>
          <p:cNvPr id="44035" name="Notes Placeholder 2"/>
          <p:cNvSpPr>
            <a:spLocks noGrp="1"/>
          </p:cNvSpPr>
          <p:nvPr>
            <p:ph type="body" idx="1"/>
          </p:nvPr>
        </p:nvSpPr>
        <p:spPr>
          <a:noFill/>
          <a:ln/>
        </p:spPr>
        <p:txBody>
          <a:bodyPr/>
          <a:lstStyle/>
          <a:p>
            <a:endParaRPr lang="en-US" dirty="0"/>
          </a:p>
        </p:txBody>
      </p:sp>
      <p:sp>
        <p:nvSpPr>
          <p:cNvPr id="44036" name="Slide Number Placeholder 3"/>
          <p:cNvSpPr>
            <a:spLocks noGrp="1"/>
          </p:cNvSpPr>
          <p:nvPr>
            <p:ph type="sldNum" sz="quarter" idx="5"/>
          </p:nvPr>
        </p:nvSpPr>
        <p:spPr>
          <a:noFill/>
        </p:spPr>
        <p:txBody>
          <a:bodyPr/>
          <a:lstStyle/>
          <a:p>
            <a:fld id="{2D025AB9-F891-42F5-AA3A-4E87955BE695}" type="slidenum">
              <a:rPr lang="en-US" smtClean="0"/>
              <a:pPr/>
              <a:t>24</a:t>
            </a:fld>
            <a:endParaRPr lang="en-US" dirty="0"/>
          </a:p>
        </p:txBody>
      </p:sp>
    </p:spTree>
    <p:extLst>
      <p:ext uri="{BB962C8B-B14F-4D97-AF65-F5344CB8AC3E}">
        <p14:creationId xmlns:p14="http://schemas.microsoft.com/office/powerpoint/2010/main" val="1882387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xfrm>
            <a:off x="406400" y="696913"/>
            <a:ext cx="6197600" cy="3486150"/>
          </a:xfrm>
          <a:ln/>
        </p:spPr>
      </p:sp>
      <p:sp>
        <p:nvSpPr>
          <p:cNvPr id="39939"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79C1CFE3-B9F8-41F8-80D8-57159089CAED}" type="slidenum">
              <a:rPr lang="en-US" smtClean="0"/>
              <a:pPr>
                <a:defRPr/>
              </a:pPr>
              <a:t>25</a:t>
            </a:fld>
            <a:endParaRPr lang="en-US" dirty="0"/>
          </a:p>
        </p:txBody>
      </p:sp>
    </p:spTree>
    <p:extLst>
      <p:ext uri="{BB962C8B-B14F-4D97-AF65-F5344CB8AC3E}">
        <p14:creationId xmlns:p14="http://schemas.microsoft.com/office/powerpoint/2010/main" val="877345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DA3AC1-02CA-415E-8045-45AF18F87990}" type="slidenum">
              <a:rPr lang="en-US"/>
              <a:pPr/>
              <a:t>27</a:t>
            </a:fld>
            <a:endParaRPr lang="en-US"/>
          </a:p>
        </p:txBody>
      </p:sp>
      <p:sp>
        <p:nvSpPr>
          <p:cNvPr id="11266" name="Rectangle 2"/>
          <p:cNvSpPr>
            <a:spLocks noGrp="1" noRot="1" noChangeAspect="1" noChangeArrowheads="1" noTextEdit="1"/>
          </p:cNvSpPr>
          <p:nvPr>
            <p:ph type="sldImg"/>
          </p:nvPr>
        </p:nvSpPr>
        <p:spPr>
          <a:xfrm>
            <a:off x="409575" y="696913"/>
            <a:ext cx="6192838" cy="3484562"/>
          </a:xfrm>
          <a:ln/>
        </p:spPr>
      </p:sp>
      <p:sp>
        <p:nvSpPr>
          <p:cNvPr id="11267" name="Rectangle 3"/>
          <p:cNvSpPr>
            <a:spLocks noGrp="1" noChangeArrowheads="1"/>
          </p:cNvSpPr>
          <p:nvPr>
            <p:ph type="body" idx="1"/>
          </p:nvPr>
        </p:nvSpPr>
        <p:spPr>
          <a:xfrm>
            <a:off x="934721" y="4415789"/>
            <a:ext cx="2648373" cy="4184995"/>
          </a:xfrm>
        </p:spPr>
        <p:txBody>
          <a:bodyPr/>
          <a:lstStyle/>
          <a:p>
            <a:pPr>
              <a:buFontTx/>
              <a:buChar char="•"/>
            </a:pPr>
            <a:r>
              <a:rPr lang="en-US"/>
              <a:t>Generally chosen because of high reduction ratio and capacity</a:t>
            </a:r>
          </a:p>
          <a:p>
            <a:pPr>
              <a:buFontTx/>
              <a:buChar char="•"/>
            </a:pPr>
            <a:r>
              <a:rPr lang="en-US"/>
              <a:t>Pioneer currently has three models available:</a:t>
            </a:r>
          </a:p>
          <a:p>
            <a:pPr>
              <a:buFontTx/>
              <a:buChar char="•"/>
            </a:pPr>
            <a:r>
              <a:rPr lang="en-US"/>
              <a:t> 4233, 42 50 &amp; 5260</a:t>
            </a:r>
          </a:p>
        </p:txBody>
      </p:sp>
    </p:spTree>
    <p:extLst>
      <p:ext uri="{BB962C8B-B14F-4D97-AF65-F5344CB8AC3E}">
        <p14:creationId xmlns:p14="http://schemas.microsoft.com/office/powerpoint/2010/main" val="3868291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xfrm>
            <a:off x="406400" y="696913"/>
            <a:ext cx="6197600" cy="3486150"/>
          </a:xfrm>
          <a:ln/>
        </p:spPr>
      </p:sp>
      <p:sp>
        <p:nvSpPr>
          <p:cNvPr id="37891" name="Notes Placeholder 2"/>
          <p:cNvSpPr>
            <a:spLocks noGrp="1"/>
          </p:cNvSpPr>
          <p:nvPr>
            <p:ph type="body" idx="1"/>
          </p:nvPr>
        </p:nvSpPr>
        <p:spPr>
          <a:noFill/>
          <a:ln/>
        </p:spPr>
        <p:txBody>
          <a:bodyPr/>
          <a:lstStyle/>
          <a:p>
            <a:pPr eaLnBrk="1" hangingPunct="1"/>
            <a:endParaRPr lang="en-US" dirty="0"/>
          </a:p>
        </p:txBody>
      </p:sp>
      <p:sp>
        <p:nvSpPr>
          <p:cNvPr id="37892" name="Slide Number Placeholder 3"/>
          <p:cNvSpPr>
            <a:spLocks noGrp="1"/>
          </p:cNvSpPr>
          <p:nvPr>
            <p:ph type="sldNum" sz="quarter" idx="5"/>
          </p:nvPr>
        </p:nvSpPr>
        <p:spPr>
          <a:noFill/>
        </p:spPr>
        <p:txBody>
          <a:bodyPr/>
          <a:lstStyle/>
          <a:p>
            <a:fld id="{B17F7133-47BF-4F8D-BEFB-4692E31CA54D}" type="slidenum">
              <a:rPr lang="en-US" smtClean="0"/>
              <a:pPr/>
              <a:t>28</a:t>
            </a:fld>
            <a:endParaRPr lang="en-US" dirty="0"/>
          </a:p>
        </p:txBody>
      </p:sp>
    </p:spTree>
    <p:extLst>
      <p:ext uri="{BB962C8B-B14F-4D97-AF65-F5344CB8AC3E}">
        <p14:creationId xmlns:p14="http://schemas.microsoft.com/office/powerpoint/2010/main" val="979445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pPr eaLnBrk="1" hangingPunct="1"/>
            <a:endParaRPr lang="en-US"/>
          </a:p>
        </p:txBody>
      </p:sp>
      <p:sp>
        <p:nvSpPr>
          <p:cNvPr id="38916" name="Slide Number Placeholder 3"/>
          <p:cNvSpPr>
            <a:spLocks noGrp="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9DEBB78-F595-416F-86A1-51755632E86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xfrm>
            <a:off x="406400" y="696913"/>
            <a:ext cx="6197600" cy="3486150"/>
          </a:xfrm>
          <a:ln/>
        </p:spPr>
      </p:sp>
      <p:sp>
        <p:nvSpPr>
          <p:cNvPr id="55299" name="Notes Placeholder 2"/>
          <p:cNvSpPr>
            <a:spLocks noGrp="1"/>
          </p:cNvSpPr>
          <p:nvPr>
            <p:ph type="body" idx="1"/>
          </p:nvPr>
        </p:nvSpPr>
        <p:spPr>
          <a:noFill/>
          <a:ln/>
        </p:spPr>
        <p:txBody>
          <a:bodyPr/>
          <a:lstStyle/>
          <a:p>
            <a:pPr eaLnBrk="1" hangingPunct="1"/>
            <a:endParaRPr lang="en-US" dirty="0"/>
          </a:p>
        </p:txBody>
      </p:sp>
      <p:sp>
        <p:nvSpPr>
          <p:cNvPr id="55300" name="Slide Number Placeholder 3"/>
          <p:cNvSpPr>
            <a:spLocks noGrp="1"/>
          </p:cNvSpPr>
          <p:nvPr>
            <p:ph type="sldNum" sz="quarter" idx="5"/>
          </p:nvPr>
        </p:nvSpPr>
        <p:spPr>
          <a:noFill/>
        </p:spPr>
        <p:txBody>
          <a:bodyPr/>
          <a:lstStyle/>
          <a:p>
            <a:fld id="{EA30E61C-0FCD-408E-B443-90ED9776CFFA}" type="slidenum">
              <a:rPr lang="en-US" smtClean="0"/>
              <a:pPr/>
              <a:t>33</a:t>
            </a:fld>
            <a:endParaRPr lang="en-US" dirty="0"/>
          </a:p>
        </p:txBody>
      </p:sp>
    </p:spTree>
    <p:extLst>
      <p:ext uri="{BB962C8B-B14F-4D97-AF65-F5344CB8AC3E}">
        <p14:creationId xmlns:p14="http://schemas.microsoft.com/office/powerpoint/2010/main" val="24151106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pPr eaLnBrk="1" hangingPunct="1"/>
            <a:endParaRPr lang="en-US"/>
          </a:p>
        </p:txBody>
      </p:sp>
      <p:sp>
        <p:nvSpPr>
          <p:cNvPr id="55300" name="Slide Number Placeholder 3"/>
          <p:cNvSpPr>
            <a:spLocks noGrp="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A30E61C-0FCD-408E-B443-90ED9776CFFA}"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406400" y="696913"/>
            <a:ext cx="6197600" cy="3486150"/>
          </a:xfrm>
          <a:ln/>
        </p:spPr>
      </p:sp>
      <p:sp>
        <p:nvSpPr>
          <p:cNvPr id="49155" name="Notes Placeholder 2"/>
          <p:cNvSpPr>
            <a:spLocks noGrp="1"/>
          </p:cNvSpPr>
          <p:nvPr>
            <p:ph type="body" idx="1"/>
          </p:nvPr>
        </p:nvSpPr>
        <p:spPr>
          <a:noFill/>
          <a:ln/>
        </p:spPr>
        <p:txBody>
          <a:bodyPr/>
          <a:lstStyle/>
          <a:p>
            <a:endParaRPr lang="en-US" dirty="0"/>
          </a:p>
        </p:txBody>
      </p:sp>
      <p:sp>
        <p:nvSpPr>
          <p:cNvPr id="49156" name="Slide Number Placeholder 3"/>
          <p:cNvSpPr>
            <a:spLocks noGrp="1"/>
          </p:cNvSpPr>
          <p:nvPr>
            <p:ph type="sldNum" sz="quarter" idx="5"/>
          </p:nvPr>
        </p:nvSpPr>
        <p:spPr>
          <a:noFill/>
        </p:spPr>
        <p:txBody>
          <a:bodyPr/>
          <a:lstStyle/>
          <a:p>
            <a:fld id="{FF468D35-7687-439D-8A90-9F12DA1969E6}" type="slidenum">
              <a:rPr lang="en-US" smtClean="0"/>
              <a:pPr/>
              <a:t>35</a:t>
            </a:fld>
            <a:endParaRPr lang="en-US" dirty="0"/>
          </a:p>
        </p:txBody>
      </p:sp>
    </p:spTree>
    <p:extLst>
      <p:ext uri="{BB962C8B-B14F-4D97-AF65-F5344CB8AC3E}">
        <p14:creationId xmlns:p14="http://schemas.microsoft.com/office/powerpoint/2010/main" val="87194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xfrm>
            <a:off x="406400" y="696913"/>
            <a:ext cx="6197600" cy="3486150"/>
          </a:xfrm>
          <a:ln/>
        </p:spPr>
      </p:sp>
      <p:sp>
        <p:nvSpPr>
          <p:cNvPr id="48131" name="Notes Placeholder 2"/>
          <p:cNvSpPr>
            <a:spLocks noGrp="1"/>
          </p:cNvSpPr>
          <p:nvPr>
            <p:ph type="body" idx="1"/>
          </p:nvPr>
        </p:nvSpPr>
        <p:spPr>
          <a:noFill/>
          <a:ln/>
        </p:spPr>
        <p:txBody>
          <a:bodyPr/>
          <a:lstStyle/>
          <a:p>
            <a:pPr eaLnBrk="1" hangingPunct="1"/>
            <a:endParaRPr lang="en-US" dirty="0"/>
          </a:p>
        </p:txBody>
      </p:sp>
      <p:sp>
        <p:nvSpPr>
          <p:cNvPr id="48132" name="Slide Number Placeholder 3"/>
          <p:cNvSpPr>
            <a:spLocks noGrp="1"/>
          </p:cNvSpPr>
          <p:nvPr>
            <p:ph type="sldNum" sz="quarter" idx="5"/>
          </p:nvPr>
        </p:nvSpPr>
        <p:spPr>
          <a:noFill/>
        </p:spPr>
        <p:txBody>
          <a:bodyPr/>
          <a:lstStyle/>
          <a:p>
            <a:fld id="{4A629D1F-8FD8-4D41-A596-75069358394F}" type="slidenum">
              <a:rPr lang="en-US" smtClean="0"/>
              <a:pPr/>
              <a:t>36</a:t>
            </a:fld>
            <a:endParaRPr lang="en-US" dirty="0"/>
          </a:p>
        </p:txBody>
      </p:sp>
    </p:spTree>
    <p:extLst>
      <p:ext uri="{BB962C8B-B14F-4D97-AF65-F5344CB8AC3E}">
        <p14:creationId xmlns:p14="http://schemas.microsoft.com/office/powerpoint/2010/main" val="2457609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406400" y="696913"/>
            <a:ext cx="6197600" cy="3486150"/>
          </a:xfrm>
          <a:ln/>
        </p:spPr>
      </p:sp>
      <p:sp>
        <p:nvSpPr>
          <p:cNvPr id="36867" name="Notes Placeholder 2"/>
          <p:cNvSpPr>
            <a:spLocks noGrp="1"/>
          </p:cNvSpPr>
          <p:nvPr>
            <p:ph type="body" idx="1"/>
          </p:nvPr>
        </p:nvSpPr>
        <p:spPr>
          <a:noFill/>
          <a:ln/>
        </p:spPr>
        <p:txBody>
          <a:bodyPr/>
          <a:lstStyle/>
          <a:p>
            <a:endParaRPr lang="en-US" dirty="0"/>
          </a:p>
        </p:txBody>
      </p:sp>
      <p:sp>
        <p:nvSpPr>
          <p:cNvPr id="36868" name="Slide Number Placeholder 3"/>
          <p:cNvSpPr>
            <a:spLocks noGrp="1"/>
          </p:cNvSpPr>
          <p:nvPr>
            <p:ph type="sldNum" sz="quarter" idx="5"/>
          </p:nvPr>
        </p:nvSpPr>
        <p:spPr>
          <a:noFill/>
        </p:spPr>
        <p:txBody>
          <a:bodyPr/>
          <a:lstStyle/>
          <a:p>
            <a:fld id="{0235CD7A-3134-4B2A-9456-69B59582896C}" type="slidenum">
              <a:rPr lang="en-US" smtClean="0"/>
              <a:pPr/>
              <a:t>9</a:t>
            </a:fld>
            <a:endParaRPr lang="en-US" dirty="0"/>
          </a:p>
        </p:txBody>
      </p:sp>
    </p:spTree>
    <p:extLst>
      <p:ext uri="{BB962C8B-B14F-4D97-AF65-F5344CB8AC3E}">
        <p14:creationId xmlns:p14="http://schemas.microsoft.com/office/powerpoint/2010/main" val="1618608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xfrm>
            <a:off x="406400" y="696913"/>
            <a:ext cx="6197600" cy="3486150"/>
          </a:xfrm>
          <a:ln/>
        </p:spPr>
      </p:sp>
      <p:sp>
        <p:nvSpPr>
          <p:cNvPr id="53251" name="Notes Placeholder 2"/>
          <p:cNvSpPr>
            <a:spLocks noGrp="1"/>
          </p:cNvSpPr>
          <p:nvPr>
            <p:ph type="body" idx="1"/>
          </p:nvPr>
        </p:nvSpPr>
        <p:spPr>
          <a:noFill/>
          <a:ln/>
        </p:spPr>
        <p:txBody>
          <a:bodyPr/>
          <a:lstStyle/>
          <a:p>
            <a:endParaRPr lang="en-US" dirty="0"/>
          </a:p>
        </p:txBody>
      </p:sp>
      <p:sp>
        <p:nvSpPr>
          <p:cNvPr id="53252" name="Slide Number Placeholder 3"/>
          <p:cNvSpPr>
            <a:spLocks noGrp="1"/>
          </p:cNvSpPr>
          <p:nvPr>
            <p:ph type="sldNum" sz="quarter" idx="5"/>
          </p:nvPr>
        </p:nvSpPr>
        <p:spPr>
          <a:noFill/>
        </p:spPr>
        <p:txBody>
          <a:bodyPr/>
          <a:lstStyle/>
          <a:p>
            <a:fld id="{8E1B7252-ED2E-4BAB-8292-4B4A0E62C278}" type="slidenum">
              <a:rPr lang="en-US" smtClean="0"/>
              <a:pPr/>
              <a:t>37</a:t>
            </a:fld>
            <a:endParaRPr lang="en-US" dirty="0"/>
          </a:p>
        </p:txBody>
      </p:sp>
    </p:spTree>
    <p:extLst>
      <p:ext uri="{BB962C8B-B14F-4D97-AF65-F5344CB8AC3E}">
        <p14:creationId xmlns:p14="http://schemas.microsoft.com/office/powerpoint/2010/main" val="14990418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406400" y="696913"/>
            <a:ext cx="6197600" cy="3486150"/>
          </a:xfrm>
          <a:ln/>
        </p:spPr>
      </p:sp>
      <p:sp>
        <p:nvSpPr>
          <p:cNvPr id="54275" name="Notes Placeholder 2"/>
          <p:cNvSpPr>
            <a:spLocks noGrp="1"/>
          </p:cNvSpPr>
          <p:nvPr>
            <p:ph type="body" idx="1"/>
          </p:nvPr>
        </p:nvSpPr>
        <p:spPr>
          <a:noFill/>
          <a:ln/>
        </p:spPr>
        <p:txBody>
          <a:bodyPr/>
          <a:lstStyle/>
          <a:p>
            <a:pPr eaLnBrk="1" hangingPunct="1"/>
            <a:endParaRPr lang="en-US" dirty="0"/>
          </a:p>
        </p:txBody>
      </p:sp>
      <p:sp>
        <p:nvSpPr>
          <p:cNvPr id="54276" name="Slide Number Placeholder 3"/>
          <p:cNvSpPr>
            <a:spLocks noGrp="1"/>
          </p:cNvSpPr>
          <p:nvPr>
            <p:ph type="sldNum" sz="quarter" idx="5"/>
          </p:nvPr>
        </p:nvSpPr>
        <p:spPr>
          <a:noFill/>
        </p:spPr>
        <p:txBody>
          <a:bodyPr/>
          <a:lstStyle/>
          <a:p>
            <a:fld id="{99313C46-B18E-4676-BA54-7455F3FD3300}" type="slidenum">
              <a:rPr lang="en-US" smtClean="0"/>
              <a:pPr/>
              <a:t>38</a:t>
            </a:fld>
            <a:endParaRPr lang="en-US" dirty="0"/>
          </a:p>
        </p:txBody>
      </p:sp>
    </p:spTree>
    <p:extLst>
      <p:ext uri="{BB962C8B-B14F-4D97-AF65-F5344CB8AC3E}">
        <p14:creationId xmlns:p14="http://schemas.microsoft.com/office/powerpoint/2010/main" val="38896427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xfrm>
            <a:off x="406400" y="696913"/>
            <a:ext cx="6197600" cy="3486150"/>
          </a:xfrm>
          <a:ln/>
        </p:spPr>
      </p:sp>
      <p:sp>
        <p:nvSpPr>
          <p:cNvPr id="51203" name="Notes Placeholder 2"/>
          <p:cNvSpPr>
            <a:spLocks noGrp="1"/>
          </p:cNvSpPr>
          <p:nvPr>
            <p:ph type="body" idx="1"/>
          </p:nvPr>
        </p:nvSpPr>
        <p:spPr>
          <a:noFill/>
          <a:ln/>
        </p:spPr>
        <p:txBody>
          <a:bodyPr/>
          <a:lstStyle/>
          <a:p>
            <a:pPr defTabSz="930160"/>
            <a:endParaRPr lang="en-US" dirty="0"/>
          </a:p>
        </p:txBody>
      </p:sp>
      <p:sp>
        <p:nvSpPr>
          <p:cNvPr id="51204" name="Slide Number Placeholder 3"/>
          <p:cNvSpPr>
            <a:spLocks noGrp="1"/>
          </p:cNvSpPr>
          <p:nvPr>
            <p:ph type="sldNum" sz="quarter" idx="5"/>
          </p:nvPr>
        </p:nvSpPr>
        <p:spPr>
          <a:noFill/>
        </p:spPr>
        <p:txBody>
          <a:bodyPr/>
          <a:lstStyle/>
          <a:p>
            <a:fld id="{38D1B511-D410-40E9-9499-3D2A9687A279}" type="slidenum">
              <a:rPr lang="en-US" smtClean="0"/>
              <a:pPr/>
              <a:t>40</a:t>
            </a:fld>
            <a:endParaRPr lang="en-US" dirty="0"/>
          </a:p>
        </p:txBody>
      </p:sp>
    </p:spTree>
    <p:extLst>
      <p:ext uri="{BB962C8B-B14F-4D97-AF65-F5344CB8AC3E}">
        <p14:creationId xmlns:p14="http://schemas.microsoft.com/office/powerpoint/2010/main" val="3899945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xfrm>
            <a:off x="406400" y="696913"/>
            <a:ext cx="6197600" cy="3486150"/>
          </a:xfrm>
          <a:ln/>
        </p:spPr>
      </p:sp>
      <p:sp>
        <p:nvSpPr>
          <p:cNvPr id="50179" name="Notes Placeholder 2"/>
          <p:cNvSpPr>
            <a:spLocks noGrp="1"/>
          </p:cNvSpPr>
          <p:nvPr>
            <p:ph type="body" idx="1"/>
          </p:nvPr>
        </p:nvSpPr>
        <p:spPr>
          <a:noFill/>
          <a:ln/>
        </p:spPr>
        <p:txBody>
          <a:bodyPr/>
          <a:lstStyle/>
          <a:p>
            <a:endParaRPr lang="en-US" dirty="0"/>
          </a:p>
        </p:txBody>
      </p:sp>
      <p:sp>
        <p:nvSpPr>
          <p:cNvPr id="50180" name="Slide Number Placeholder 3"/>
          <p:cNvSpPr>
            <a:spLocks noGrp="1"/>
          </p:cNvSpPr>
          <p:nvPr>
            <p:ph type="sldNum" sz="quarter" idx="5"/>
          </p:nvPr>
        </p:nvSpPr>
        <p:spPr>
          <a:noFill/>
        </p:spPr>
        <p:txBody>
          <a:bodyPr/>
          <a:lstStyle/>
          <a:p>
            <a:fld id="{7663C31D-6A68-40CD-9A8C-B6BBE0DAA3F4}" type="slidenum">
              <a:rPr lang="en-US" smtClean="0"/>
              <a:pPr/>
              <a:t>41</a:t>
            </a:fld>
            <a:endParaRPr lang="en-US" dirty="0"/>
          </a:p>
        </p:txBody>
      </p:sp>
    </p:spTree>
    <p:extLst>
      <p:ext uri="{BB962C8B-B14F-4D97-AF65-F5344CB8AC3E}">
        <p14:creationId xmlns:p14="http://schemas.microsoft.com/office/powerpoint/2010/main" val="37822831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xfrm>
            <a:off x="406400" y="696913"/>
            <a:ext cx="6197600" cy="3486150"/>
          </a:xfrm>
          <a:ln/>
        </p:spPr>
      </p:sp>
      <p:sp>
        <p:nvSpPr>
          <p:cNvPr id="55299" name="Notes Placeholder 2"/>
          <p:cNvSpPr>
            <a:spLocks noGrp="1"/>
          </p:cNvSpPr>
          <p:nvPr>
            <p:ph type="body" idx="1"/>
          </p:nvPr>
        </p:nvSpPr>
        <p:spPr>
          <a:noFill/>
          <a:ln/>
        </p:spPr>
        <p:txBody>
          <a:bodyPr/>
          <a:lstStyle/>
          <a:p>
            <a:endParaRPr lang="en-US" dirty="0"/>
          </a:p>
        </p:txBody>
      </p:sp>
      <p:sp>
        <p:nvSpPr>
          <p:cNvPr id="55300" name="Slide Number Placeholder 3"/>
          <p:cNvSpPr>
            <a:spLocks noGrp="1"/>
          </p:cNvSpPr>
          <p:nvPr>
            <p:ph type="sldNum" sz="quarter" idx="5"/>
          </p:nvPr>
        </p:nvSpPr>
        <p:spPr>
          <a:noFill/>
        </p:spPr>
        <p:txBody>
          <a:bodyPr/>
          <a:lstStyle/>
          <a:p>
            <a:fld id="{6F6DF19E-9DEB-4E82-967A-AF20B8741B70}" type="slidenum">
              <a:rPr lang="en-US" smtClean="0"/>
              <a:pPr/>
              <a:t>43</a:t>
            </a:fld>
            <a:endParaRPr lang="en-US" dirty="0"/>
          </a:p>
        </p:txBody>
      </p:sp>
    </p:spTree>
    <p:extLst>
      <p:ext uri="{BB962C8B-B14F-4D97-AF65-F5344CB8AC3E}">
        <p14:creationId xmlns:p14="http://schemas.microsoft.com/office/powerpoint/2010/main" val="25988803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xfrm>
            <a:off x="406400" y="696913"/>
            <a:ext cx="6197600" cy="3486150"/>
          </a:xfrm>
          <a:ln/>
        </p:spPr>
      </p:sp>
      <p:sp>
        <p:nvSpPr>
          <p:cNvPr id="57347" name="Notes Placeholder 2"/>
          <p:cNvSpPr>
            <a:spLocks noGrp="1"/>
          </p:cNvSpPr>
          <p:nvPr>
            <p:ph type="body" idx="1"/>
          </p:nvPr>
        </p:nvSpPr>
        <p:spPr>
          <a:noFill/>
          <a:ln/>
        </p:spPr>
        <p:txBody>
          <a:bodyPr/>
          <a:lstStyle/>
          <a:p>
            <a:endParaRPr lang="en-US" dirty="0"/>
          </a:p>
        </p:txBody>
      </p:sp>
      <p:sp>
        <p:nvSpPr>
          <p:cNvPr id="57348" name="Slide Number Placeholder 3"/>
          <p:cNvSpPr>
            <a:spLocks noGrp="1"/>
          </p:cNvSpPr>
          <p:nvPr>
            <p:ph type="sldNum" sz="quarter" idx="5"/>
          </p:nvPr>
        </p:nvSpPr>
        <p:spPr>
          <a:noFill/>
        </p:spPr>
        <p:txBody>
          <a:bodyPr/>
          <a:lstStyle/>
          <a:p>
            <a:fld id="{547718FC-2348-48B6-AB0A-EC4DE4588AA3}" type="slidenum">
              <a:rPr lang="en-US" smtClean="0"/>
              <a:pPr/>
              <a:t>44</a:t>
            </a:fld>
            <a:endParaRPr lang="en-US" dirty="0"/>
          </a:p>
        </p:txBody>
      </p:sp>
    </p:spTree>
    <p:extLst>
      <p:ext uri="{BB962C8B-B14F-4D97-AF65-F5344CB8AC3E}">
        <p14:creationId xmlns:p14="http://schemas.microsoft.com/office/powerpoint/2010/main" val="31955903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406400" y="696913"/>
            <a:ext cx="6197600" cy="3486150"/>
          </a:xfrm>
          <a:ln/>
        </p:spPr>
      </p:sp>
      <p:sp>
        <p:nvSpPr>
          <p:cNvPr id="54275" name="Notes Placeholder 2"/>
          <p:cNvSpPr>
            <a:spLocks noGrp="1"/>
          </p:cNvSpPr>
          <p:nvPr>
            <p:ph type="body" idx="1"/>
          </p:nvPr>
        </p:nvSpPr>
        <p:spPr>
          <a:noFill/>
          <a:ln/>
        </p:spPr>
        <p:txBody>
          <a:bodyPr/>
          <a:lstStyle/>
          <a:p>
            <a:pPr eaLnBrk="1" hangingPunct="1"/>
            <a:endParaRPr lang="en-US" dirty="0"/>
          </a:p>
        </p:txBody>
      </p:sp>
      <p:sp>
        <p:nvSpPr>
          <p:cNvPr id="54276" name="Slide Number Placeholder 3"/>
          <p:cNvSpPr>
            <a:spLocks noGrp="1"/>
          </p:cNvSpPr>
          <p:nvPr>
            <p:ph type="sldNum" sz="quarter" idx="5"/>
          </p:nvPr>
        </p:nvSpPr>
        <p:spPr>
          <a:noFill/>
        </p:spPr>
        <p:txBody>
          <a:bodyPr/>
          <a:lstStyle/>
          <a:p>
            <a:fld id="{99313C46-B18E-4676-BA54-7455F3FD3300}" type="slidenum">
              <a:rPr lang="en-US" smtClean="0"/>
              <a:pPr/>
              <a:t>45</a:t>
            </a:fld>
            <a:endParaRPr lang="en-US" dirty="0"/>
          </a:p>
        </p:txBody>
      </p:sp>
    </p:spTree>
    <p:extLst>
      <p:ext uri="{BB962C8B-B14F-4D97-AF65-F5344CB8AC3E}">
        <p14:creationId xmlns:p14="http://schemas.microsoft.com/office/powerpoint/2010/main" val="38621759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pPr eaLnBrk="1" hangingPunct="1"/>
            <a:endParaRPr lang="en-US" dirty="0"/>
          </a:p>
        </p:txBody>
      </p:sp>
      <p:sp>
        <p:nvSpPr>
          <p:cNvPr id="55300" name="Slide Number Placeholder 3"/>
          <p:cNvSpPr>
            <a:spLocks noGrp="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A30E61C-0FCD-408E-B443-90ED9776CFFA}"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xfrm>
            <a:off x="406400" y="696913"/>
            <a:ext cx="6197600" cy="3486150"/>
          </a:xfrm>
          <a:ln/>
        </p:spPr>
      </p:sp>
      <p:sp>
        <p:nvSpPr>
          <p:cNvPr id="55299" name="Notes Placeholder 2"/>
          <p:cNvSpPr>
            <a:spLocks noGrp="1"/>
          </p:cNvSpPr>
          <p:nvPr>
            <p:ph type="body" idx="1"/>
          </p:nvPr>
        </p:nvSpPr>
        <p:spPr>
          <a:noFill/>
          <a:ln/>
        </p:spPr>
        <p:txBody>
          <a:bodyPr/>
          <a:lstStyle/>
          <a:p>
            <a:pPr eaLnBrk="1" hangingPunct="1"/>
            <a:endParaRPr lang="en-US" dirty="0"/>
          </a:p>
        </p:txBody>
      </p:sp>
      <p:sp>
        <p:nvSpPr>
          <p:cNvPr id="55300" name="Slide Number Placeholder 3"/>
          <p:cNvSpPr>
            <a:spLocks noGrp="1"/>
          </p:cNvSpPr>
          <p:nvPr>
            <p:ph type="sldNum" sz="quarter" idx="5"/>
          </p:nvPr>
        </p:nvSpPr>
        <p:spPr>
          <a:noFill/>
        </p:spPr>
        <p:txBody>
          <a:bodyPr/>
          <a:lstStyle/>
          <a:p>
            <a:fld id="{EA30E61C-0FCD-408E-B443-90ED9776CFFA}" type="slidenum">
              <a:rPr lang="en-US" smtClean="0"/>
              <a:pPr/>
              <a:t>47</a:t>
            </a:fld>
            <a:endParaRPr lang="en-US" dirty="0"/>
          </a:p>
        </p:txBody>
      </p:sp>
    </p:spTree>
    <p:extLst>
      <p:ext uri="{BB962C8B-B14F-4D97-AF65-F5344CB8AC3E}">
        <p14:creationId xmlns:p14="http://schemas.microsoft.com/office/powerpoint/2010/main" val="27060043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xfrm>
            <a:off x="406400" y="696913"/>
            <a:ext cx="6197600" cy="3486150"/>
          </a:xfrm>
          <a:ln/>
        </p:spPr>
      </p:sp>
      <p:sp>
        <p:nvSpPr>
          <p:cNvPr id="59395" name="Notes Placeholder 2"/>
          <p:cNvSpPr>
            <a:spLocks noGrp="1"/>
          </p:cNvSpPr>
          <p:nvPr>
            <p:ph type="body" idx="1"/>
          </p:nvPr>
        </p:nvSpPr>
        <p:spPr>
          <a:noFill/>
          <a:ln/>
        </p:spPr>
        <p:txBody>
          <a:bodyPr/>
          <a:lstStyle/>
          <a:p>
            <a:endParaRPr lang="en-US" dirty="0"/>
          </a:p>
        </p:txBody>
      </p:sp>
      <p:sp>
        <p:nvSpPr>
          <p:cNvPr id="59396" name="Slide Number Placeholder 3"/>
          <p:cNvSpPr>
            <a:spLocks noGrp="1"/>
          </p:cNvSpPr>
          <p:nvPr>
            <p:ph type="sldNum" sz="quarter" idx="5"/>
          </p:nvPr>
        </p:nvSpPr>
        <p:spPr>
          <a:noFill/>
        </p:spPr>
        <p:txBody>
          <a:bodyPr/>
          <a:lstStyle/>
          <a:p>
            <a:fld id="{C0591EE3-AE7D-4A02-988A-6419523CDD5B}" type="slidenum">
              <a:rPr lang="en-US" smtClean="0"/>
              <a:pPr/>
              <a:t>48</a:t>
            </a:fld>
            <a:endParaRPr lang="en-US" dirty="0"/>
          </a:p>
        </p:txBody>
      </p:sp>
    </p:spTree>
    <p:extLst>
      <p:ext uri="{BB962C8B-B14F-4D97-AF65-F5344CB8AC3E}">
        <p14:creationId xmlns:p14="http://schemas.microsoft.com/office/powerpoint/2010/main" val="1737578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406400" y="696913"/>
            <a:ext cx="6197600" cy="3486150"/>
          </a:xfrm>
          <a:ln/>
        </p:spPr>
      </p:sp>
      <p:sp>
        <p:nvSpPr>
          <p:cNvPr id="35843" name="Notes Placeholder 2"/>
          <p:cNvSpPr>
            <a:spLocks noGrp="1"/>
          </p:cNvSpPr>
          <p:nvPr>
            <p:ph type="body" idx="1"/>
          </p:nvPr>
        </p:nvSpPr>
        <p:spPr>
          <a:noFill/>
          <a:ln/>
        </p:spPr>
        <p:txBody>
          <a:bodyPr/>
          <a:lstStyle/>
          <a:p>
            <a:pPr eaLnBrk="1" hangingPunct="1"/>
            <a:endParaRPr lang="en-US" dirty="0"/>
          </a:p>
        </p:txBody>
      </p:sp>
      <p:sp>
        <p:nvSpPr>
          <p:cNvPr id="35844" name="Slide Number Placeholder 3"/>
          <p:cNvSpPr>
            <a:spLocks noGrp="1"/>
          </p:cNvSpPr>
          <p:nvPr>
            <p:ph type="sldNum" sz="quarter" idx="5"/>
          </p:nvPr>
        </p:nvSpPr>
        <p:spPr>
          <a:noFill/>
        </p:spPr>
        <p:txBody>
          <a:bodyPr/>
          <a:lstStyle/>
          <a:p>
            <a:fld id="{71572E12-7C13-41DA-B76E-71C6D383ED51}" type="slidenum">
              <a:rPr lang="en-US" smtClean="0"/>
              <a:pPr/>
              <a:t>10</a:t>
            </a:fld>
            <a:endParaRPr lang="en-US" dirty="0"/>
          </a:p>
        </p:txBody>
      </p:sp>
    </p:spTree>
    <p:extLst>
      <p:ext uri="{BB962C8B-B14F-4D97-AF65-F5344CB8AC3E}">
        <p14:creationId xmlns:p14="http://schemas.microsoft.com/office/powerpoint/2010/main" val="2010498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dirty="0"/>
          </a:p>
        </p:txBody>
      </p:sp>
      <p:sp>
        <p:nvSpPr>
          <p:cNvPr id="46084" name="Slide Number Placeholder 3"/>
          <p:cNvSpPr>
            <a:spLocks noGrp="1"/>
          </p:cNvSpPr>
          <p:nvPr>
            <p:ph type="sldNum" sz="quarter" idx="5"/>
          </p:nvPr>
        </p:nvSpPr>
        <p:spPr>
          <a:noFill/>
        </p:spPr>
        <p:txBody>
          <a:bodyPr/>
          <a:lstStyle/>
          <a:p>
            <a:fld id="{65672A0A-720D-422C-AAB7-426099E3F421}" type="slidenum">
              <a:rPr lang="en-US" smtClean="0"/>
              <a:pPr/>
              <a:t>13</a:t>
            </a:fld>
            <a:endParaRPr lang="en-US" dirty="0"/>
          </a:p>
        </p:txBody>
      </p:sp>
    </p:spTree>
    <p:extLst>
      <p:ext uri="{BB962C8B-B14F-4D97-AF65-F5344CB8AC3E}">
        <p14:creationId xmlns:p14="http://schemas.microsoft.com/office/powerpoint/2010/main" val="958110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xfrm>
            <a:off x="406400" y="696913"/>
            <a:ext cx="6197600" cy="3486150"/>
          </a:xfrm>
          <a:ln/>
        </p:spPr>
      </p:sp>
      <p:sp>
        <p:nvSpPr>
          <p:cNvPr id="33795" name="Notes Placeholder 2"/>
          <p:cNvSpPr>
            <a:spLocks noGrp="1"/>
          </p:cNvSpPr>
          <p:nvPr>
            <p:ph type="body" idx="1"/>
          </p:nvPr>
        </p:nvSpPr>
        <p:spPr>
          <a:noFill/>
          <a:ln/>
        </p:spPr>
        <p:txBody>
          <a:bodyPr/>
          <a:lstStyle/>
          <a:p>
            <a:pPr defTabSz="930160"/>
            <a:endParaRPr lang="en-US" dirty="0"/>
          </a:p>
        </p:txBody>
      </p:sp>
      <p:sp>
        <p:nvSpPr>
          <p:cNvPr id="33796" name="Slide Number Placeholder 3"/>
          <p:cNvSpPr>
            <a:spLocks noGrp="1"/>
          </p:cNvSpPr>
          <p:nvPr>
            <p:ph type="sldNum" sz="quarter" idx="5"/>
          </p:nvPr>
        </p:nvSpPr>
        <p:spPr>
          <a:noFill/>
        </p:spPr>
        <p:txBody>
          <a:bodyPr/>
          <a:lstStyle/>
          <a:p>
            <a:fld id="{B552BCBA-6C58-4D2A-B0E3-1A9B0F4580B0}" type="slidenum">
              <a:rPr lang="en-US" smtClean="0"/>
              <a:pPr/>
              <a:t>14</a:t>
            </a:fld>
            <a:endParaRPr lang="en-US" dirty="0"/>
          </a:p>
        </p:txBody>
      </p:sp>
    </p:spTree>
    <p:extLst>
      <p:ext uri="{BB962C8B-B14F-4D97-AF65-F5344CB8AC3E}">
        <p14:creationId xmlns:p14="http://schemas.microsoft.com/office/powerpoint/2010/main" val="2102367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xfrm>
            <a:off x="406400" y="696913"/>
            <a:ext cx="6197600" cy="3486150"/>
          </a:xfrm>
          <a:ln/>
        </p:spPr>
      </p:sp>
      <p:sp>
        <p:nvSpPr>
          <p:cNvPr id="45059" name="Notes Placeholder 2"/>
          <p:cNvSpPr>
            <a:spLocks noGrp="1"/>
          </p:cNvSpPr>
          <p:nvPr>
            <p:ph type="body" idx="1"/>
          </p:nvPr>
        </p:nvSpPr>
        <p:spPr>
          <a:noFill/>
          <a:ln/>
        </p:spPr>
        <p:txBody>
          <a:bodyPr/>
          <a:lstStyle/>
          <a:p>
            <a:endParaRPr lang="en-US" dirty="0"/>
          </a:p>
        </p:txBody>
      </p:sp>
      <p:sp>
        <p:nvSpPr>
          <p:cNvPr id="45060" name="Slide Number Placeholder 3"/>
          <p:cNvSpPr>
            <a:spLocks noGrp="1"/>
          </p:cNvSpPr>
          <p:nvPr>
            <p:ph type="sldNum" sz="quarter" idx="5"/>
          </p:nvPr>
        </p:nvSpPr>
        <p:spPr>
          <a:noFill/>
        </p:spPr>
        <p:txBody>
          <a:bodyPr/>
          <a:lstStyle/>
          <a:p>
            <a:fld id="{7662F88E-B280-44A5-9676-A6383EAAC607}" type="slidenum">
              <a:rPr lang="en-US" smtClean="0"/>
              <a:pPr/>
              <a:t>15</a:t>
            </a:fld>
            <a:endParaRPr lang="en-US" dirty="0"/>
          </a:p>
        </p:txBody>
      </p:sp>
    </p:spTree>
    <p:extLst>
      <p:ext uri="{BB962C8B-B14F-4D97-AF65-F5344CB8AC3E}">
        <p14:creationId xmlns:p14="http://schemas.microsoft.com/office/powerpoint/2010/main" val="2299766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xfrm>
            <a:off x="406400" y="696913"/>
            <a:ext cx="6197600" cy="3486150"/>
          </a:xfrm>
          <a:ln/>
        </p:spPr>
      </p:sp>
      <p:sp>
        <p:nvSpPr>
          <p:cNvPr id="41987"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1FED459B-5487-4AC1-9A88-CE282D3ADF55}" type="slidenum">
              <a:rPr lang="en-US" smtClean="0"/>
              <a:pPr>
                <a:defRPr/>
              </a:pPr>
              <a:t>17</a:t>
            </a:fld>
            <a:endParaRPr lang="en-US" dirty="0"/>
          </a:p>
        </p:txBody>
      </p:sp>
    </p:spTree>
    <p:extLst>
      <p:ext uri="{BB962C8B-B14F-4D97-AF65-F5344CB8AC3E}">
        <p14:creationId xmlns:p14="http://schemas.microsoft.com/office/powerpoint/2010/main" val="2362027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xfrm>
            <a:off x="406400" y="696913"/>
            <a:ext cx="6197600" cy="3486150"/>
          </a:xfrm>
          <a:ln/>
        </p:spPr>
      </p:sp>
      <p:sp>
        <p:nvSpPr>
          <p:cNvPr id="39939"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79C1CFE3-B9F8-41F8-80D8-57159089CAED}" type="slidenum">
              <a:rPr lang="en-US" smtClean="0"/>
              <a:pPr>
                <a:defRPr/>
              </a:pPr>
              <a:t>20</a:t>
            </a:fld>
            <a:endParaRPr lang="en-US" dirty="0"/>
          </a:p>
        </p:txBody>
      </p:sp>
    </p:spTree>
    <p:extLst>
      <p:ext uri="{BB962C8B-B14F-4D97-AF65-F5344CB8AC3E}">
        <p14:creationId xmlns:p14="http://schemas.microsoft.com/office/powerpoint/2010/main" val="826671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xfrm>
            <a:off x="406400" y="696913"/>
            <a:ext cx="6197600" cy="3486150"/>
          </a:xfrm>
          <a:ln/>
        </p:spPr>
      </p:sp>
      <p:sp>
        <p:nvSpPr>
          <p:cNvPr id="39939"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79C1CFE3-B9F8-41F8-80D8-57159089CAED}" type="slidenum">
              <a:rPr lang="en-US" smtClean="0"/>
              <a:pPr>
                <a:defRPr/>
              </a:pPr>
              <a:t>21</a:t>
            </a:fld>
            <a:endParaRPr lang="en-US" dirty="0"/>
          </a:p>
        </p:txBody>
      </p:sp>
    </p:spTree>
    <p:extLst>
      <p:ext uri="{BB962C8B-B14F-4D97-AF65-F5344CB8AC3E}">
        <p14:creationId xmlns:p14="http://schemas.microsoft.com/office/powerpoint/2010/main" val="5703132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2113" y="2914135"/>
            <a:ext cx="4573291" cy="1146492"/>
          </a:xfrm>
          <a:prstGeom prst="rect">
            <a:avLst/>
          </a:prstGeom>
        </p:spPr>
        <p:txBody>
          <a:bodyPr anchor="t" anchorCtr="0">
            <a:normAutofit/>
          </a:bodyPr>
          <a:lstStyle>
            <a:lvl1pPr algn="ctr">
              <a:defRPr lang="en-US" sz="3600" kern="1200" dirty="0">
                <a:solidFill>
                  <a:srgbClr val="B7B09C"/>
                </a:solidFill>
                <a:latin typeface="Century Gothic" panose="020B0502020202020204" pitchFamily="34" charset="0"/>
                <a:ea typeface="+mj-ea"/>
                <a:cs typeface="+mj-cs"/>
              </a:defRPr>
            </a:lvl1pPr>
          </a:lstStyle>
          <a:p>
            <a:r>
              <a:rPr lang="en-US" dirty="0"/>
              <a:t>CLICK TITLE</a:t>
            </a:r>
          </a:p>
        </p:txBody>
      </p:sp>
      <p:sp>
        <p:nvSpPr>
          <p:cNvPr id="3" name="Subtitle 2"/>
          <p:cNvSpPr>
            <a:spLocks noGrp="1"/>
          </p:cNvSpPr>
          <p:nvPr>
            <p:ph type="subTitle" idx="1"/>
          </p:nvPr>
        </p:nvSpPr>
        <p:spPr>
          <a:xfrm>
            <a:off x="862507" y="5007726"/>
            <a:ext cx="3032502" cy="1559322"/>
          </a:xfrm>
        </p:spPr>
        <p:txBody>
          <a:bodyPr>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10907762" y="6315559"/>
            <a:ext cx="1000933" cy="365125"/>
          </a:xfrm>
        </p:spPr>
        <p:txBody>
          <a:bodyPr/>
          <a:lstStyle/>
          <a:p>
            <a:fld id="{5E667DA0-DF71-7E43-B0BE-716D5FF45DDF}" type="slidenum">
              <a:rPr lang="en-US" smtClean="0"/>
              <a:t>‹#›</a:t>
            </a:fld>
            <a:endParaRPr lang="en-US"/>
          </a:p>
        </p:txBody>
      </p:sp>
      <p:pic>
        <p:nvPicPr>
          <p:cNvPr id="11" name="Picture 10" descr="Icon&#10;&#10;Description automatically generated">
            <a:extLst>
              <a:ext uri="{FF2B5EF4-FFF2-40B4-BE49-F238E27FC236}">
                <a16:creationId xmlns:a16="http://schemas.microsoft.com/office/drawing/2014/main" id="{2E6548C6-014C-3346-82E9-FD82A3DD169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024" y="629686"/>
            <a:ext cx="2803495" cy="1706003"/>
          </a:xfrm>
          <a:prstGeom prst="rect">
            <a:avLst/>
          </a:prstGeom>
        </p:spPr>
      </p:pic>
      <p:pic>
        <p:nvPicPr>
          <p:cNvPr id="12" name="Picture 11">
            <a:extLst>
              <a:ext uri="{FF2B5EF4-FFF2-40B4-BE49-F238E27FC236}">
                <a16:creationId xmlns:a16="http://schemas.microsoft.com/office/drawing/2014/main" id="{2CF7F55E-74C2-E841-8A31-FCFDCC53D54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5966" y="4328771"/>
            <a:ext cx="2585584" cy="248285"/>
          </a:xfrm>
          <a:prstGeom prst="rect">
            <a:avLst/>
          </a:prstGeom>
        </p:spPr>
      </p:pic>
      <p:cxnSp>
        <p:nvCxnSpPr>
          <p:cNvPr id="13" name="Straight Connector 12">
            <a:extLst>
              <a:ext uri="{FF2B5EF4-FFF2-40B4-BE49-F238E27FC236}">
                <a16:creationId xmlns:a16="http://schemas.microsoft.com/office/drawing/2014/main" id="{9DF8882C-EE3A-824C-8914-DCB4C71152AB}"/>
              </a:ext>
            </a:extLst>
          </p:cNvPr>
          <p:cNvCxnSpPr>
            <a:cxnSpLocks/>
          </p:cNvCxnSpPr>
          <p:nvPr userDrawn="1"/>
        </p:nvCxnSpPr>
        <p:spPr>
          <a:xfrm>
            <a:off x="536373" y="4060630"/>
            <a:ext cx="3684770" cy="0"/>
          </a:xfrm>
          <a:prstGeom prst="line">
            <a:avLst/>
          </a:prstGeom>
          <a:ln w="63500">
            <a:solidFill>
              <a:srgbClr val="0D4DA8"/>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E3135679-7D40-F242-92D7-74EE6E6B3799}"/>
              </a:ext>
            </a:extLst>
          </p:cNvPr>
          <p:cNvSpPr>
            <a:spLocks noGrp="1"/>
          </p:cNvSpPr>
          <p:nvPr>
            <p:ph type="pic" sz="quarter" idx="13"/>
          </p:nvPr>
        </p:nvSpPr>
        <p:spPr>
          <a:xfrm>
            <a:off x="4235852" y="0"/>
            <a:ext cx="7956149" cy="6858000"/>
          </a:xfrm>
          <a:custGeom>
            <a:avLst/>
            <a:gdLst>
              <a:gd name="connsiteX0" fmla="*/ 2638197 w 7956149"/>
              <a:gd name="connsiteY0" fmla="*/ 0 h 6858000"/>
              <a:gd name="connsiteX1" fmla="*/ 7956149 w 7956149"/>
              <a:gd name="connsiteY1" fmla="*/ 0 h 6858000"/>
              <a:gd name="connsiteX2" fmla="*/ 7956149 w 7956149"/>
              <a:gd name="connsiteY2" fmla="*/ 6858000 h 6858000"/>
              <a:gd name="connsiteX3" fmla="*/ 0 w 79561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56149" h="6858000">
                <a:moveTo>
                  <a:pt x="2638197" y="0"/>
                </a:moveTo>
                <a:lnTo>
                  <a:pt x="7956149" y="0"/>
                </a:lnTo>
                <a:lnTo>
                  <a:pt x="7956149" y="6858000"/>
                </a:lnTo>
                <a:lnTo>
                  <a:pt x="0" y="6858000"/>
                </a:lnTo>
                <a:close/>
              </a:path>
            </a:pathLst>
          </a:custGeom>
        </p:spPr>
        <p:txBody>
          <a:bodyPr wrap="square" anchor="ctr" anchorCtr="0">
            <a:noAutofit/>
          </a:bodyPr>
          <a:lstStyle>
            <a:lvl1pPr marL="0" indent="0" algn="ctr">
              <a:buNone/>
              <a:defRPr sz="1800"/>
            </a:lvl1pPr>
          </a:lstStyle>
          <a:p>
            <a:r>
              <a:rPr lang="en-US"/>
              <a:t>Click icon to add picture</a:t>
            </a:r>
            <a:endParaRPr lang="en-US" dirty="0"/>
          </a:p>
        </p:txBody>
      </p:sp>
      <p:sp>
        <p:nvSpPr>
          <p:cNvPr id="14" name="Freeform 13">
            <a:extLst>
              <a:ext uri="{FF2B5EF4-FFF2-40B4-BE49-F238E27FC236}">
                <a16:creationId xmlns:a16="http://schemas.microsoft.com/office/drawing/2014/main" id="{7FA31781-9C14-2A4C-B12C-97690DF41993}"/>
              </a:ext>
            </a:extLst>
          </p:cNvPr>
          <p:cNvSpPr/>
          <p:nvPr userDrawn="1"/>
        </p:nvSpPr>
        <p:spPr>
          <a:xfrm rot="1260000">
            <a:off x="5397925" y="-321142"/>
            <a:ext cx="349624" cy="7505851"/>
          </a:xfrm>
          <a:custGeom>
            <a:avLst/>
            <a:gdLst>
              <a:gd name="connsiteX0" fmla="*/ 0 w 349624"/>
              <a:gd name="connsiteY0" fmla="*/ 134208 h 7505851"/>
              <a:gd name="connsiteX1" fmla="*/ 349624 w 349624"/>
              <a:gd name="connsiteY1" fmla="*/ 0 h 7505851"/>
              <a:gd name="connsiteX2" fmla="*/ 349624 w 349624"/>
              <a:gd name="connsiteY2" fmla="*/ 7371643 h 7505851"/>
              <a:gd name="connsiteX3" fmla="*/ 0 w 349624"/>
              <a:gd name="connsiteY3" fmla="*/ 7505851 h 7505851"/>
            </a:gdLst>
            <a:ahLst/>
            <a:cxnLst>
              <a:cxn ang="0">
                <a:pos x="connsiteX0" y="connsiteY0"/>
              </a:cxn>
              <a:cxn ang="0">
                <a:pos x="connsiteX1" y="connsiteY1"/>
              </a:cxn>
              <a:cxn ang="0">
                <a:pos x="connsiteX2" y="connsiteY2"/>
              </a:cxn>
              <a:cxn ang="0">
                <a:pos x="connsiteX3" y="connsiteY3"/>
              </a:cxn>
            </a:cxnLst>
            <a:rect l="l" t="t" r="r" b="b"/>
            <a:pathLst>
              <a:path w="349624" h="7505851">
                <a:moveTo>
                  <a:pt x="0" y="134208"/>
                </a:moveTo>
                <a:lnTo>
                  <a:pt x="349624" y="0"/>
                </a:lnTo>
                <a:lnTo>
                  <a:pt x="349624" y="7371643"/>
                </a:lnTo>
                <a:lnTo>
                  <a:pt x="0" y="7505851"/>
                </a:lnTo>
                <a:close/>
              </a:path>
            </a:pathLst>
          </a:custGeom>
          <a:solidFill>
            <a:srgbClr val="0D4DA8"/>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483937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0BA6706-B434-5B42-91E1-DA488912F77C}"/>
              </a:ext>
            </a:extLst>
          </p:cNvPr>
          <p:cNvSpPr>
            <a:spLocks noGrp="1"/>
          </p:cNvSpPr>
          <p:nvPr>
            <p:ph type="sldNum" sz="quarter" idx="10"/>
          </p:nvPr>
        </p:nvSpPr>
        <p:spPr>
          <a:xfrm>
            <a:off x="9055078" y="6122664"/>
            <a:ext cx="2743200" cy="365125"/>
          </a:xfrm>
        </p:spPr>
        <p:txBody>
          <a:bodyPr/>
          <a:lstStyle/>
          <a:p>
            <a:fld id="{5E667DA0-DF71-7E43-B0BE-716D5FF45DDF}" type="slidenum">
              <a:rPr lang="en-US" smtClean="0"/>
              <a:t>‹#›</a:t>
            </a:fld>
            <a:endParaRPr lang="en-US"/>
          </a:p>
        </p:txBody>
      </p:sp>
      <p:sp>
        <p:nvSpPr>
          <p:cNvPr id="4" name="Freeform 3">
            <a:extLst>
              <a:ext uri="{FF2B5EF4-FFF2-40B4-BE49-F238E27FC236}">
                <a16:creationId xmlns:a16="http://schemas.microsoft.com/office/drawing/2014/main" id="{75C905F4-FDDC-6E44-BFB3-609050AAD296}"/>
              </a:ext>
            </a:extLst>
          </p:cNvPr>
          <p:cNvSpPr/>
          <p:nvPr userDrawn="1"/>
        </p:nvSpPr>
        <p:spPr>
          <a:xfrm>
            <a:off x="-13638" y="0"/>
            <a:ext cx="12205638" cy="6858000"/>
          </a:xfrm>
          <a:custGeom>
            <a:avLst/>
            <a:gdLst>
              <a:gd name="connsiteX0" fmla="*/ 313556 w 12177895"/>
              <a:gd name="connsiteY0" fmla="*/ 320040 h 6858000"/>
              <a:gd name="connsiteX1" fmla="*/ 313556 w 12177895"/>
              <a:gd name="connsiteY1" fmla="*/ 6530340 h 6858000"/>
              <a:gd name="connsiteX2" fmla="*/ 11880716 w 12177895"/>
              <a:gd name="connsiteY2" fmla="*/ 6530340 h 6858000"/>
              <a:gd name="connsiteX3" fmla="*/ 11880716 w 12177895"/>
              <a:gd name="connsiteY3" fmla="*/ 320040 h 6858000"/>
              <a:gd name="connsiteX4" fmla="*/ 0 w 12177895"/>
              <a:gd name="connsiteY4" fmla="*/ 0 h 6858000"/>
              <a:gd name="connsiteX5" fmla="*/ 12177895 w 12177895"/>
              <a:gd name="connsiteY5" fmla="*/ 0 h 6858000"/>
              <a:gd name="connsiteX6" fmla="*/ 12177895 w 12177895"/>
              <a:gd name="connsiteY6" fmla="*/ 6858000 h 6858000"/>
              <a:gd name="connsiteX7" fmla="*/ 0 w 1217789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7895" h="6858000">
                <a:moveTo>
                  <a:pt x="313556" y="320040"/>
                </a:moveTo>
                <a:lnTo>
                  <a:pt x="313556" y="6530340"/>
                </a:lnTo>
                <a:lnTo>
                  <a:pt x="11880716" y="6530340"/>
                </a:lnTo>
                <a:lnTo>
                  <a:pt x="11880716" y="320040"/>
                </a:lnTo>
                <a:close/>
                <a:moveTo>
                  <a:pt x="0" y="0"/>
                </a:moveTo>
                <a:lnTo>
                  <a:pt x="12177895" y="0"/>
                </a:lnTo>
                <a:lnTo>
                  <a:pt x="12177895" y="6858000"/>
                </a:lnTo>
                <a:lnTo>
                  <a:pt x="0" y="6858000"/>
                </a:lnTo>
                <a:close/>
              </a:path>
            </a:pathLst>
          </a:custGeom>
          <a:solidFill>
            <a:srgbClr val="0D4DA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picture containing text, clipart&#10;&#10;Description automatically generated">
            <a:extLst>
              <a:ext uri="{FF2B5EF4-FFF2-40B4-BE49-F238E27FC236}">
                <a16:creationId xmlns:a16="http://schemas.microsoft.com/office/drawing/2014/main" id="{6C9C33B9-0F87-C646-8A43-55792B3C103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43910" y="837307"/>
            <a:ext cx="2087330" cy="511425"/>
          </a:xfrm>
          <a:prstGeom prst="rect">
            <a:avLst/>
          </a:prstGeom>
        </p:spPr>
      </p:pic>
      <p:sp>
        <p:nvSpPr>
          <p:cNvPr id="10" name="Content Placeholder 16">
            <a:extLst>
              <a:ext uri="{FF2B5EF4-FFF2-40B4-BE49-F238E27FC236}">
                <a16:creationId xmlns:a16="http://schemas.microsoft.com/office/drawing/2014/main" id="{300105BC-6119-F645-AE7E-6D002C703329}"/>
              </a:ext>
            </a:extLst>
          </p:cNvPr>
          <p:cNvSpPr>
            <a:spLocks noGrp="1"/>
          </p:cNvSpPr>
          <p:nvPr>
            <p:ph sz="quarter" idx="14"/>
          </p:nvPr>
        </p:nvSpPr>
        <p:spPr>
          <a:xfrm>
            <a:off x="660759" y="2046514"/>
            <a:ext cx="10870481" cy="40710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B3B2F9DA-A5E1-7D42-8C74-8C0C873A1D39}"/>
              </a:ext>
            </a:extLst>
          </p:cNvPr>
          <p:cNvSpPr>
            <a:spLocks noGrp="1"/>
          </p:cNvSpPr>
          <p:nvPr>
            <p:ph type="ctrTitle" hasCustomPrompt="1"/>
          </p:nvPr>
        </p:nvSpPr>
        <p:spPr>
          <a:xfrm>
            <a:off x="660759" y="764697"/>
            <a:ext cx="8883613" cy="601877"/>
          </a:xfrm>
          <a:prstGeom prst="rect">
            <a:avLst/>
          </a:prstGeom>
        </p:spPr>
        <p:txBody>
          <a:bodyPr anchor="t" anchorCtr="0">
            <a:normAutofit/>
          </a:bodyPr>
          <a:lstStyle>
            <a:lvl1pPr algn="l">
              <a:defRPr sz="4400">
                <a:latin typeface="+mj-lt"/>
              </a:defRPr>
            </a:lvl1pPr>
          </a:lstStyle>
          <a:p>
            <a:r>
              <a:rPr lang="en-US" dirty="0"/>
              <a:t>Click to Edit Master Text Styles</a:t>
            </a:r>
          </a:p>
        </p:txBody>
      </p:sp>
    </p:spTree>
    <p:extLst>
      <p:ext uri="{BB962C8B-B14F-4D97-AF65-F5344CB8AC3E}">
        <p14:creationId xmlns:p14="http://schemas.microsoft.com/office/powerpoint/2010/main" val="1080718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Reversed">
    <p:bg>
      <p:bgRef idx="1001">
        <a:schemeClr val="bg2"/>
      </p:bgRef>
    </p:bg>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4C7411C7-8C0E-B94A-AEFB-186713725399}"/>
              </a:ext>
            </a:extLst>
          </p:cNvPr>
          <p:cNvPicPr>
            <a:picLocks noChangeAspect="1"/>
          </p:cNvPicPr>
          <p:nvPr userDrawn="1"/>
        </p:nvPicPr>
        <p:blipFill>
          <a:blip r:embed="rId2"/>
          <a:stretch>
            <a:fillRect/>
          </a:stretch>
        </p:blipFill>
        <p:spPr>
          <a:xfrm>
            <a:off x="9732326" y="627061"/>
            <a:ext cx="2083381" cy="510458"/>
          </a:xfrm>
          <a:prstGeom prst="rect">
            <a:avLst/>
          </a:prstGeom>
        </p:spPr>
      </p:pic>
      <p:sp>
        <p:nvSpPr>
          <p:cNvPr id="6" name="Slide Number Placeholder 5"/>
          <p:cNvSpPr>
            <a:spLocks noGrp="1"/>
          </p:cNvSpPr>
          <p:nvPr>
            <p:ph type="sldNum" sz="quarter" idx="12"/>
          </p:nvPr>
        </p:nvSpPr>
        <p:spPr>
          <a:xfrm>
            <a:off x="10907762" y="6315559"/>
            <a:ext cx="1000933" cy="365125"/>
          </a:xfrm>
        </p:spPr>
        <p:txBody>
          <a:bodyPr/>
          <a:lstStyle/>
          <a:p>
            <a:fld id="{5E667DA0-DF71-7E43-B0BE-716D5FF45DDF}" type="slidenum">
              <a:rPr lang="en-US" smtClean="0"/>
              <a:t>‹#›</a:t>
            </a:fld>
            <a:endParaRPr lang="en-US"/>
          </a:p>
        </p:txBody>
      </p:sp>
      <p:sp>
        <p:nvSpPr>
          <p:cNvPr id="17" name="Content Placeholder 16">
            <a:extLst>
              <a:ext uri="{FF2B5EF4-FFF2-40B4-BE49-F238E27FC236}">
                <a16:creationId xmlns:a16="http://schemas.microsoft.com/office/drawing/2014/main" id="{8F1ECB3D-AA73-984B-837D-3DF58C41D932}"/>
              </a:ext>
            </a:extLst>
          </p:cNvPr>
          <p:cNvSpPr>
            <a:spLocks noGrp="1"/>
          </p:cNvSpPr>
          <p:nvPr>
            <p:ph sz="quarter" idx="14"/>
          </p:nvPr>
        </p:nvSpPr>
        <p:spPr>
          <a:xfrm>
            <a:off x="400373" y="2046514"/>
            <a:ext cx="11509052" cy="42685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41233F0F-B8B1-8347-B562-811959EF612E}"/>
              </a:ext>
            </a:extLst>
          </p:cNvPr>
          <p:cNvSpPr>
            <a:spLocks noGrp="1"/>
          </p:cNvSpPr>
          <p:nvPr>
            <p:ph type="ctrTitle" hasCustomPrompt="1"/>
          </p:nvPr>
        </p:nvSpPr>
        <p:spPr>
          <a:xfrm>
            <a:off x="609599" y="577546"/>
            <a:ext cx="8934773" cy="601877"/>
          </a:xfrm>
          <a:prstGeom prst="rect">
            <a:avLst/>
          </a:prstGeom>
        </p:spPr>
        <p:txBody>
          <a:bodyPr anchor="t" anchorCtr="0">
            <a:normAutofit/>
          </a:bodyPr>
          <a:lstStyle>
            <a:lvl1pPr algn="l">
              <a:defRPr sz="4400">
                <a:solidFill>
                  <a:schemeClr val="tx2"/>
                </a:solidFill>
                <a:latin typeface="+mj-lt"/>
              </a:defRPr>
            </a:lvl1pPr>
          </a:lstStyle>
          <a:p>
            <a:r>
              <a:rPr lang="en-US" dirty="0"/>
              <a:t>Click to Edit Master Text Styles</a:t>
            </a:r>
          </a:p>
        </p:txBody>
      </p:sp>
    </p:spTree>
    <p:extLst>
      <p:ext uri="{BB962C8B-B14F-4D97-AF65-F5344CB8AC3E}">
        <p14:creationId xmlns:p14="http://schemas.microsoft.com/office/powerpoint/2010/main" val="2397845109"/>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5E667DA0-DF71-7E43-B0BE-716D5FF45DDF}" type="slidenum">
              <a:rPr lang="en-US" smtClean="0"/>
              <a:t>‹#›</a:t>
            </a:fld>
            <a:endParaRPr lang="en-US"/>
          </a:p>
        </p:txBody>
      </p:sp>
      <p:sp>
        <p:nvSpPr>
          <p:cNvPr id="8" name="Title 1">
            <a:extLst>
              <a:ext uri="{FF2B5EF4-FFF2-40B4-BE49-F238E27FC236}">
                <a16:creationId xmlns:a16="http://schemas.microsoft.com/office/drawing/2014/main" id="{ECC88549-4B03-AA43-841C-5194CA7FEC95}"/>
              </a:ext>
            </a:extLst>
          </p:cNvPr>
          <p:cNvSpPr>
            <a:spLocks noGrp="1"/>
          </p:cNvSpPr>
          <p:nvPr>
            <p:ph type="ctrTitle" hasCustomPrompt="1"/>
          </p:nvPr>
        </p:nvSpPr>
        <p:spPr>
          <a:xfrm>
            <a:off x="609599" y="577546"/>
            <a:ext cx="8934773" cy="601877"/>
          </a:xfrm>
          <a:prstGeom prst="rect">
            <a:avLst/>
          </a:prstGeom>
        </p:spPr>
        <p:txBody>
          <a:bodyPr anchor="t" anchorCtr="0">
            <a:normAutofit/>
          </a:bodyPr>
          <a:lstStyle>
            <a:lvl1pPr algn="l">
              <a:defRPr sz="4400">
                <a:latin typeface="+mj-lt"/>
              </a:defRPr>
            </a:lvl1pPr>
          </a:lstStyle>
          <a:p>
            <a:r>
              <a:rPr lang="en-US" dirty="0"/>
              <a:t>Click to Edit Master Text Styles</a:t>
            </a:r>
          </a:p>
        </p:txBody>
      </p:sp>
      <p:pic>
        <p:nvPicPr>
          <p:cNvPr id="9" name="Picture 8" descr="A picture containing text, clipart&#10;&#10;Description automatically generated">
            <a:extLst>
              <a:ext uri="{FF2B5EF4-FFF2-40B4-BE49-F238E27FC236}">
                <a16:creationId xmlns:a16="http://schemas.microsoft.com/office/drawing/2014/main" id="{CE589A3E-D87A-604F-92CE-B7BBC28F1AC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32328" y="628346"/>
            <a:ext cx="2083379" cy="510458"/>
          </a:xfrm>
          <a:prstGeom prst="rect">
            <a:avLst/>
          </a:prstGeom>
        </p:spPr>
      </p:pic>
    </p:spTree>
    <p:extLst>
      <p:ext uri="{BB962C8B-B14F-4D97-AF65-F5344CB8AC3E}">
        <p14:creationId xmlns:p14="http://schemas.microsoft.com/office/powerpoint/2010/main" val="35778945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396"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396"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5E667DA0-DF71-7E43-B0BE-716D5FF45DDF}" type="slidenum">
              <a:rPr lang="en-US" smtClean="0"/>
              <a:t>‹#›</a:t>
            </a:fld>
            <a:endParaRPr lang="en-US"/>
          </a:p>
        </p:txBody>
      </p:sp>
      <p:sp>
        <p:nvSpPr>
          <p:cNvPr id="13" name="Title 1">
            <a:extLst>
              <a:ext uri="{FF2B5EF4-FFF2-40B4-BE49-F238E27FC236}">
                <a16:creationId xmlns:a16="http://schemas.microsoft.com/office/drawing/2014/main" id="{C405E038-14A9-C044-AE37-90175F7BC846}"/>
              </a:ext>
            </a:extLst>
          </p:cNvPr>
          <p:cNvSpPr>
            <a:spLocks noGrp="1"/>
          </p:cNvSpPr>
          <p:nvPr>
            <p:ph type="ctrTitle" hasCustomPrompt="1"/>
          </p:nvPr>
        </p:nvSpPr>
        <p:spPr>
          <a:xfrm>
            <a:off x="609599" y="577546"/>
            <a:ext cx="8934773" cy="601877"/>
          </a:xfrm>
          <a:prstGeom prst="rect">
            <a:avLst/>
          </a:prstGeom>
        </p:spPr>
        <p:txBody>
          <a:bodyPr anchor="t" anchorCtr="0">
            <a:normAutofit/>
          </a:bodyPr>
          <a:lstStyle>
            <a:lvl1pPr algn="l">
              <a:defRPr sz="4400">
                <a:latin typeface="+mj-lt"/>
              </a:defRPr>
            </a:lvl1pPr>
          </a:lstStyle>
          <a:p>
            <a:r>
              <a:rPr lang="en-US" dirty="0"/>
              <a:t>Click to Edit Master Text Styles</a:t>
            </a:r>
          </a:p>
        </p:txBody>
      </p:sp>
      <p:pic>
        <p:nvPicPr>
          <p:cNvPr id="14" name="Picture 13" descr="A picture containing text, clipart&#10;&#10;Description automatically generated">
            <a:extLst>
              <a:ext uri="{FF2B5EF4-FFF2-40B4-BE49-F238E27FC236}">
                <a16:creationId xmlns:a16="http://schemas.microsoft.com/office/drawing/2014/main" id="{2A920624-80DD-E44C-A72A-10372A0907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32328" y="628346"/>
            <a:ext cx="2083379" cy="510458"/>
          </a:xfrm>
          <a:prstGeom prst="rect">
            <a:avLst/>
          </a:prstGeom>
        </p:spPr>
      </p:pic>
    </p:spTree>
    <p:extLst>
      <p:ext uri="{BB962C8B-B14F-4D97-AF65-F5344CB8AC3E}">
        <p14:creationId xmlns:p14="http://schemas.microsoft.com/office/powerpoint/2010/main" val="1632153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ur Column Conten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397" y="1556670"/>
            <a:ext cx="2648282" cy="899211"/>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397" y="2505075"/>
            <a:ext cx="2648282" cy="377538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1">
            <a:extLst>
              <a:ext uri="{FF2B5EF4-FFF2-40B4-BE49-F238E27FC236}">
                <a16:creationId xmlns:a16="http://schemas.microsoft.com/office/drawing/2014/main" id="{C405E038-14A9-C044-AE37-90175F7BC846}"/>
              </a:ext>
            </a:extLst>
          </p:cNvPr>
          <p:cNvSpPr>
            <a:spLocks noGrp="1"/>
          </p:cNvSpPr>
          <p:nvPr>
            <p:ph type="ctrTitle" hasCustomPrompt="1"/>
          </p:nvPr>
        </p:nvSpPr>
        <p:spPr>
          <a:xfrm>
            <a:off x="609599" y="577546"/>
            <a:ext cx="8934773" cy="601877"/>
          </a:xfrm>
          <a:prstGeom prst="rect">
            <a:avLst/>
          </a:prstGeom>
        </p:spPr>
        <p:txBody>
          <a:bodyPr anchor="t" anchorCtr="0">
            <a:normAutofit/>
          </a:bodyPr>
          <a:lstStyle>
            <a:lvl1pPr algn="l">
              <a:defRPr sz="4400">
                <a:latin typeface="+mj-lt"/>
              </a:defRPr>
            </a:lvl1pPr>
          </a:lstStyle>
          <a:p>
            <a:r>
              <a:rPr lang="en-US" dirty="0"/>
              <a:t>Click to Edit Master Text Styles</a:t>
            </a:r>
          </a:p>
        </p:txBody>
      </p:sp>
      <p:pic>
        <p:nvPicPr>
          <p:cNvPr id="14" name="Picture 13" descr="A picture containing text, clipart&#10;&#10;Description automatically generated">
            <a:extLst>
              <a:ext uri="{FF2B5EF4-FFF2-40B4-BE49-F238E27FC236}">
                <a16:creationId xmlns:a16="http://schemas.microsoft.com/office/drawing/2014/main" id="{2A920624-80DD-E44C-A72A-10372A0907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32328" y="628346"/>
            <a:ext cx="2083379" cy="510458"/>
          </a:xfrm>
          <a:prstGeom prst="rect">
            <a:avLst/>
          </a:prstGeom>
        </p:spPr>
      </p:pic>
      <p:sp>
        <p:nvSpPr>
          <p:cNvPr id="16" name="Text Placeholder 2">
            <a:extLst>
              <a:ext uri="{FF2B5EF4-FFF2-40B4-BE49-F238E27FC236}">
                <a16:creationId xmlns:a16="http://schemas.microsoft.com/office/drawing/2014/main" id="{BECF13CA-E7DD-4A44-840D-B96EF3D6868E}"/>
              </a:ext>
            </a:extLst>
          </p:cNvPr>
          <p:cNvSpPr>
            <a:spLocks noGrp="1"/>
          </p:cNvSpPr>
          <p:nvPr>
            <p:ph type="body" idx="10"/>
          </p:nvPr>
        </p:nvSpPr>
        <p:spPr>
          <a:xfrm>
            <a:off x="9167425" y="1542262"/>
            <a:ext cx="2648282" cy="899211"/>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a:extLst>
              <a:ext uri="{FF2B5EF4-FFF2-40B4-BE49-F238E27FC236}">
                <a16:creationId xmlns:a16="http://schemas.microsoft.com/office/drawing/2014/main" id="{D1F0D681-0D8B-8A43-8978-A856FE13A8F2}"/>
              </a:ext>
            </a:extLst>
          </p:cNvPr>
          <p:cNvSpPr>
            <a:spLocks noGrp="1"/>
          </p:cNvSpPr>
          <p:nvPr>
            <p:ph sz="half" idx="11"/>
          </p:nvPr>
        </p:nvSpPr>
        <p:spPr>
          <a:xfrm>
            <a:off x="9167425" y="2505075"/>
            <a:ext cx="2648282" cy="377538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2">
            <a:extLst>
              <a:ext uri="{FF2B5EF4-FFF2-40B4-BE49-F238E27FC236}">
                <a16:creationId xmlns:a16="http://schemas.microsoft.com/office/drawing/2014/main" id="{DAC07853-ABC9-0B47-848C-8DDFABB5DF47}"/>
              </a:ext>
            </a:extLst>
          </p:cNvPr>
          <p:cNvSpPr>
            <a:spLocks noGrp="1"/>
          </p:cNvSpPr>
          <p:nvPr>
            <p:ph type="body" idx="12"/>
          </p:nvPr>
        </p:nvSpPr>
        <p:spPr>
          <a:xfrm>
            <a:off x="6321415" y="1542262"/>
            <a:ext cx="2648282" cy="899211"/>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a:extLst>
              <a:ext uri="{FF2B5EF4-FFF2-40B4-BE49-F238E27FC236}">
                <a16:creationId xmlns:a16="http://schemas.microsoft.com/office/drawing/2014/main" id="{8B29D7FE-87B3-3D43-B743-BA935EF15FAE}"/>
              </a:ext>
            </a:extLst>
          </p:cNvPr>
          <p:cNvSpPr>
            <a:spLocks noGrp="1"/>
          </p:cNvSpPr>
          <p:nvPr>
            <p:ph sz="half" idx="13"/>
          </p:nvPr>
        </p:nvSpPr>
        <p:spPr>
          <a:xfrm>
            <a:off x="6321415" y="2505075"/>
            <a:ext cx="2648282" cy="377538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2">
            <a:extLst>
              <a:ext uri="{FF2B5EF4-FFF2-40B4-BE49-F238E27FC236}">
                <a16:creationId xmlns:a16="http://schemas.microsoft.com/office/drawing/2014/main" id="{998D1537-8B1C-0F40-8A10-2694E0B66970}"/>
              </a:ext>
            </a:extLst>
          </p:cNvPr>
          <p:cNvSpPr>
            <a:spLocks noGrp="1"/>
          </p:cNvSpPr>
          <p:nvPr>
            <p:ph type="body" idx="14"/>
          </p:nvPr>
        </p:nvSpPr>
        <p:spPr>
          <a:xfrm>
            <a:off x="3475406" y="1542262"/>
            <a:ext cx="2648282" cy="899211"/>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3">
            <a:extLst>
              <a:ext uri="{FF2B5EF4-FFF2-40B4-BE49-F238E27FC236}">
                <a16:creationId xmlns:a16="http://schemas.microsoft.com/office/drawing/2014/main" id="{C6E0C075-D85A-7440-9938-9FB43907181B}"/>
              </a:ext>
            </a:extLst>
          </p:cNvPr>
          <p:cNvSpPr>
            <a:spLocks noGrp="1"/>
          </p:cNvSpPr>
          <p:nvPr>
            <p:ph sz="half" idx="15"/>
          </p:nvPr>
        </p:nvSpPr>
        <p:spPr>
          <a:xfrm>
            <a:off x="3475406" y="2505075"/>
            <a:ext cx="2648282" cy="377538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Slide Number Placeholder 8">
            <a:extLst>
              <a:ext uri="{FF2B5EF4-FFF2-40B4-BE49-F238E27FC236}">
                <a16:creationId xmlns:a16="http://schemas.microsoft.com/office/drawing/2014/main" id="{827D7643-8F76-D74C-B9CC-98E612A259B0}"/>
              </a:ext>
            </a:extLst>
          </p:cNvPr>
          <p:cNvSpPr>
            <a:spLocks noGrp="1"/>
          </p:cNvSpPr>
          <p:nvPr>
            <p:ph type="sldNum" sz="quarter" idx="16"/>
          </p:nvPr>
        </p:nvSpPr>
        <p:spPr>
          <a:xfrm>
            <a:off x="9238282" y="6356350"/>
            <a:ext cx="2743200" cy="365125"/>
          </a:xfrm>
        </p:spPr>
        <p:txBody>
          <a:bodyPr/>
          <a:lstStyle/>
          <a:p>
            <a:fld id="{5E667DA0-DF71-7E43-B0BE-716D5FF45DDF}" type="slidenum">
              <a:rPr lang="en-US" smtClean="0"/>
              <a:t>‹#›</a:t>
            </a:fld>
            <a:endParaRPr lang="en-US"/>
          </a:p>
        </p:txBody>
      </p:sp>
    </p:spTree>
    <p:extLst>
      <p:ext uri="{BB962C8B-B14F-4D97-AF65-F5344CB8AC3E}">
        <p14:creationId xmlns:p14="http://schemas.microsoft.com/office/powerpoint/2010/main" val="1872212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E667DA0-DF71-7E43-B0BE-716D5FF45DDF}" type="slidenum">
              <a:rPr lang="en-US" smtClean="0"/>
              <a:t>‹#›</a:t>
            </a:fld>
            <a:endParaRPr lang="en-US"/>
          </a:p>
        </p:txBody>
      </p:sp>
      <p:sp>
        <p:nvSpPr>
          <p:cNvPr id="6" name="Title 1">
            <a:extLst>
              <a:ext uri="{FF2B5EF4-FFF2-40B4-BE49-F238E27FC236}">
                <a16:creationId xmlns:a16="http://schemas.microsoft.com/office/drawing/2014/main" id="{6DC2E4E5-50D4-D44C-8D66-FDA24E1A92E4}"/>
              </a:ext>
            </a:extLst>
          </p:cNvPr>
          <p:cNvSpPr>
            <a:spLocks noGrp="1"/>
          </p:cNvSpPr>
          <p:nvPr>
            <p:ph type="ctrTitle" hasCustomPrompt="1"/>
          </p:nvPr>
        </p:nvSpPr>
        <p:spPr>
          <a:xfrm>
            <a:off x="609599" y="577546"/>
            <a:ext cx="8934773" cy="601877"/>
          </a:xfrm>
          <a:prstGeom prst="rect">
            <a:avLst/>
          </a:prstGeom>
        </p:spPr>
        <p:txBody>
          <a:bodyPr anchor="t" anchorCtr="0">
            <a:normAutofit/>
          </a:bodyPr>
          <a:lstStyle>
            <a:lvl1pPr algn="l">
              <a:defRPr sz="4400">
                <a:latin typeface="+mj-lt"/>
              </a:defRPr>
            </a:lvl1pPr>
          </a:lstStyle>
          <a:p>
            <a:r>
              <a:rPr lang="en-US" dirty="0"/>
              <a:t>Click to Edit Master Text Styles</a:t>
            </a:r>
          </a:p>
        </p:txBody>
      </p:sp>
      <p:pic>
        <p:nvPicPr>
          <p:cNvPr id="7" name="Picture 6" descr="A picture containing text, clipart&#10;&#10;Description automatically generated">
            <a:extLst>
              <a:ext uri="{FF2B5EF4-FFF2-40B4-BE49-F238E27FC236}">
                <a16:creationId xmlns:a16="http://schemas.microsoft.com/office/drawing/2014/main" id="{7722F584-3E32-374D-B37B-1BF1D511F8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32328" y="628346"/>
            <a:ext cx="2083379" cy="510458"/>
          </a:xfrm>
          <a:prstGeom prst="rect">
            <a:avLst/>
          </a:prstGeom>
        </p:spPr>
      </p:pic>
    </p:spTree>
    <p:extLst>
      <p:ext uri="{BB962C8B-B14F-4D97-AF65-F5344CB8AC3E}">
        <p14:creationId xmlns:p14="http://schemas.microsoft.com/office/powerpoint/2010/main" val="27708889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E667DA0-DF71-7E43-B0BE-716D5FF45DDF}" type="slidenum">
              <a:rPr lang="en-US" smtClean="0"/>
              <a:t>‹#›</a:t>
            </a:fld>
            <a:endParaRPr lang="en-US"/>
          </a:p>
        </p:txBody>
      </p:sp>
    </p:spTree>
    <p:extLst>
      <p:ext uri="{BB962C8B-B14F-4D97-AF65-F5344CB8AC3E}">
        <p14:creationId xmlns:p14="http://schemas.microsoft.com/office/powerpoint/2010/main" val="38271122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46A49E13-28EF-0B46-93B0-B007A5273DF5}"/>
              </a:ext>
            </a:extLst>
          </p:cNvPr>
          <p:cNvPicPr>
            <a:picLocks noChangeAspect="1"/>
          </p:cNvPicPr>
          <p:nvPr userDrawn="1"/>
        </p:nvPicPr>
        <p:blipFill>
          <a:blip r:embed="rId2"/>
          <a:stretch>
            <a:fillRect/>
          </a:stretch>
        </p:blipFill>
        <p:spPr>
          <a:xfrm>
            <a:off x="4505826" y="1774324"/>
            <a:ext cx="3276600" cy="1993900"/>
          </a:xfrm>
          <a:prstGeom prst="rect">
            <a:avLst/>
          </a:prstGeom>
        </p:spPr>
      </p:pic>
      <p:pic>
        <p:nvPicPr>
          <p:cNvPr id="5" name="Picture 4">
            <a:extLst>
              <a:ext uri="{FF2B5EF4-FFF2-40B4-BE49-F238E27FC236}">
                <a16:creationId xmlns:a16="http://schemas.microsoft.com/office/drawing/2014/main" id="{52BE78C2-841D-BC4E-BF78-EFE84E3EA9AA}"/>
              </a:ext>
            </a:extLst>
          </p:cNvPr>
          <p:cNvPicPr>
            <a:picLocks noChangeAspect="1"/>
          </p:cNvPicPr>
          <p:nvPr userDrawn="1"/>
        </p:nvPicPr>
        <p:blipFill>
          <a:blip r:embed="rId3"/>
          <a:stretch>
            <a:fillRect/>
          </a:stretch>
        </p:blipFill>
        <p:spPr>
          <a:xfrm>
            <a:off x="4457700" y="4656556"/>
            <a:ext cx="3276600" cy="314640"/>
          </a:xfrm>
          <a:prstGeom prst="rect">
            <a:avLst/>
          </a:prstGeom>
        </p:spPr>
      </p:pic>
    </p:spTree>
    <p:extLst>
      <p:ext uri="{BB962C8B-B14F-4D97-AF65-F5344CB8AC3E}">
        <p14:creationId xmlns:p14="http://schemas.microsoft.com/office/powerpoint/2010/main" val="35565399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57385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1302049"/>
            <a:ext cx="10363200" cy="461665"/>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a:prstGeom prst="rect">
            <a:avLst/>
          </a:prstGeom>
        </p:spPr>
        <p:txBody>
          <a:bodyPr rtlCol="0">
            <a:normAutofit/>
          </a:bodyPr>
          <a:lstStyle/>
          <a:p>
            <a:pPr lvl="0"/>
            <a:endParaRPr lang="en-US" noProof="0" dirty="0"/>
          </a:p>
        </p:txBody>
      </p:sp>
      <p:sp>
        <p:nvSpPr>
          <p:cNvPr id="5" name="Rectangle 139"/>
          <p:cNvSpPr>
            <a:spLocks noGrp="1" noChangeArrowheads="1"/>
          </p:cNvSpPr>
          <p:nvPr>
            <p:ph type="dt" sz="half" idx="10"/>
          </p:nvPr>
        </p:nvSpPr>
        <p:spPr>
          <a:xfrm>
            <a:off x="609600" y="6356353"/>
            <a:ext cx="2844800" cy="365125"/>
          </a:xfrm>
          <a:prstGeom prst="rect">
            <a:avLst/>
          </a:prstGeom>
        </p:spPr>
        <p:txBody>
          <a:bodyPr/>
          <a:lstStyle>
            <a:lvl1pPr eaLnBrk="0" hangingPunct="0">
              <a:defRPr>
                <a:latin typeface="Arial" charset="0"/>
                <a:ea typeface="ＭＳ Ｐゴシック" pitchFamily="1" charset="-128"/>
                <a:cs typeface="+mn-cs"/>
              </a:defRPr>
            </a:lvl1pPr>
          </a:lstStyle>
          <a:p>
            <a:pPr>
              <a:defRPr/>
            </a:pPr>
            <a:endParaRPr lang="en-US" dirty="0"/>
          </a:p>
        </p:txBody>
      </p:sp>
      <p:sp>
        <p:nvSpPr>
          <p:cNvPr id="6" name="Rectangle 140"/>
          <p:cNvSpPr>
            <a:spLocks noGrp="1" noChangeArrowheads="1"/>
          </p:cNvSpPr>
          <p:nvPr>
            <p:ph type="ftr" sz="quarter" idx="11"/>
          </p:nvPr>
        </p:nvSpPr>
        <p:spPr>
          <a:xfrm>
            <a:off x="4165600" y="6356353"/>
            <a:ext cx="3860800" cy="365125"/>
          </a:xfrm>
          <a:prstGeom prst="rect">
            <a:avLst/>
          </a:prstGeom>
        </p:spPr>
        <p:txBody>
          <a:bodyPr/>
          <a:lstStyle>
            <a:lvl1pPr eaLnBrk="0" hangingPunct="0">
              <a:defRPr>
                <a:latin typeface="Arial" charset="0"/>
                <a:ea typeface="ＭＳ Ｐゴシック" pitchFamily="1" charset="-128"/>
                <a:cs typeface="+mn-cs"/>
              </a:defRPr>
            </a:lvl1pPr>
          </a:lstStyle>
          <a:p>
            <a:pPr>
              <a:defRPr/>
            </a:pPr>
            <a:endParaRPr lang="en-US" dirty="0"/>
          </a:p>
        </p:txBody>
      </p:sp>
      <p:sp>
        <p:nvSpPr>
          <p:cNvPr id="7" name="Rectangle 141"/>
          <p:cNvSpPr>
            <a:spLocks noGrp="1" noChangeArrowheads="1"/>
          </p:cNvSpPr>
          <p:nvPr>
            <p:ph type="sldNum" sz="quarter" idx="12"/>
          </p:nvPr>
        </p:nvSpPr>
        <p:spPr>
          <a:xfrm>
            <a:off x="8737600" y="6356353"/>
            <a:ext cx="2844800" cy="365125"/>
          </a:xfrm>
          <a:prstGeom prst="rect">
            <a:avLst/>
          </a:prstGeom>
        </p:spPr>
        <p:txBody>
          <a:bodyPr/>
          <a:lstStyle>
            <a:lvl1pPr eaLnBrk="0" hangingPunct="0">
              <a:defRPr>
                <a:latin typeface="Arial" charset="0"/>
                <a:ea typeface="ＭＳ Ｐゴシック" pitchFamily="1" charset="-128"/>
                <a:cs typeface="+mn-cs"/>
              </a:defRPr>
            </a:lvl1pPr>
          </a:lstStyle>
          <a:p>
            <a:pPr>
              <a:defRPr/>
            </a:pPr>
            <a:fld id="{8DED0A89-ED23-46D7-AA71-F4C3653A9DA6}" type="slidenum">
              <a:rPr lang="en-US"/>
              <a:pPr>
                <a:defRPr/>
              </a:pPr>
              <a:t>‹#›</a:t>
            </a:fld>
            <a:endParaRPr lang="en-US" dirty="0"/>
          </a:p>
        </p:txBody>
      </p:sp>
    </p:spTree>
    <p:extLst>
      <p:ext uri="{BB962C8B-B14F-4D97-AF65-F5344CB8AC3E}">
        <p14:creationId xmlns:p14="http://schemas.microsoft.com/office/powerpoint/2010/main" val="53790074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599" y="577546"/>
            <a:ext cx="8934773" cy="601877"/>
          </a:xfrm>
          <a:prstGeom prst="rect">
            <a:avLst/>
          </a:prstGeom>
        </p:spPr>
        <p:txBody>
          <a:bodyPr anchor="t" anchorCtr="0">
            <a:normAutofit/>
          </a:bodyPr>
          <a:lstStyle>
            <a:lvl1pPr algn="l">
              <a:defRPr sz="4400">
                <a:latin typeface="+mj-lt"/>
              </a:defRPr>
            </a:lvl1pPr>
          </a:lstStyle>
          <a:p>
            <a:r>
              <a:rPr lang="en-US" dirty="0"/>
              <a:t>Click to Edit Master Text Styles</a:t>
            </a:r>
          </a:p>
        </p:txBody>
      </p:sp>
      <p:sp>
        <p:nvSpPr>
          <p:cNvPr id="6" name="Slide Number Placeholder 5"/>
          <p:cNvSpPr>
            <a:spLocks noGrp="1"/>
          </p:cNvSpPr>
          <p:nvPr>
            <p:ph type="sldNum" sz="quarter" idx="12"/>
          </p:nvPr>
        </p:nvSpPr>
        <p:spPr>
          <a:xfrm>
            <a:off x="10907762" y="6315559"/>
            <a:ext cx="1000933" cy="365125"/>
          </a:xfrm>
        </p:spPr>
        <p:txBody>
          <a:bodyPr/>
          <a:lstStyle/>
          <a:p>
            <a:fld id="{5E667DA0-DF71-7E43-B0BE-716D5FF45DDF}" type="slidenum">
              <a:rPr lang="en-US" smtClean="0"/>
              <a:t>‹#›</a:t>
            </a:fld>
            <a:endParaRPr lang="en-US"/>
          </a:p>
        </p:txBody>
      </p:sp>
      <p:pic>
        <p:nvPicPr>
          <p:cNvPr id="9" name="Picture 8" descr="A picture containing text, clipart&#10;&#10;Description automatically generated">
            <a:extLst>
              <a:ext uri="{FF2B5EF4-FFF2-40B4-BE49-F238E27FC236}">
                <a16:creationId xmlns:a16="http://schemas.microsoft.com/office/drawing/2014/main" id="{7B741AC0-7E76-A847-BD94-3D2CBCD1A7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32328" y="628346"/>
            <a:ext cx="2083379" cy="510458"/>
          </a:xfrm>
          <a:prstGeom prst="rect">
            <a:avLst/>
          </a:prstGeom>
        </p:spPr>
      </p:pic>
      <p:sp>
        <p:nvSpPr>
          <p:cNvPr id="17" name="Content Placeholder 16">
            <a:extLst>
              <a:ext uri="{FF2B5EF4-FFF2-40B4-BE49-F238E27FC236}">
                <a16:creationId xmlns:a16="http://schemas.microsoft.com/office/drawing/2014/main" id="{8F1ECB3D-AA73-984B-837D-3DF58C41D932}"/>
              </a:ext>
            </a:extLst>
          </p:cNvPr>
          <p:cNvSpPr>
            <a:spLocks noGrp="1"/>
          </p:cNvSpPr>
          <p:nvPr>
            <p:ph sz="quarter" idx="14"/>
          </p:nvPr>
        </p:nvSpPr>
        <p:spPr>
          <a:xfrm>
            <a:off x="609599" y="1686560"/>
            <a:ext cx="11033761" cy="46285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58533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301628"/>
            <a:ext cx="10363200" cy="57943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39"/>
          <p:cNvSpPr>
            <a:spLocks noGrp="1" noChangeArrowheads="1"/>
          </p:cNvSpPr>
          <p:nvPr>
            <p:ph type="dt" sz="half" idx="10"/>
          </p:nvPr>
        </p:nvSpPr>
        <p:spPr>
          <a:xfrm>
            <a:off x="609600" y="6356353"/>
            <a:ext cx="2844800" cy="365125"/>
          </a:xfrm>
          <a:prstGeom prst="rect">
            <a:avLst/>
          </a:prstGeom>
        </p:spPr>
        <p:txBody>
          <a:bodyPr/>
          <a:lstStyle>
            <a:lvl1pPr eaLnBrk="0" hangingPunct="0">
              <a:defRPr>
                <a:latin typeface="Arial" charset="0"/>
                <a:ea typeface="ＭＳ Ｐゴシック" pitchFamily="1" charset="-128"/>
                <a:cs typeface="+mn-cs"/>
              </a:defRPr>
            </a:lvl1pPr>
          </a:lstStyle>
          <a:p>
            <a:pPr>
              <a:defRPr/>
            </a:pPr>
            <a:endParaRPr lang="en-US" dirty="0"/>
          </a:p>
        </p:txBody>
      </p:sp>
      <p:sp>
        <p:nvSpPr>
          <p:cNvPr id="4" name="Rectangle 140"/>
          <p:cNvSpPr>
            <a:spLocks noGrp="1" noChangeArrowheads="1"/>
          </p:cNvSpPr>
          <p:nvPr>
            <p:ph type="ftr" sz="quarter" idx="11"/>
          </p:nvPr>
        </p:nvSpPr>
        <p:spPr>
          <a:xfrm>
            <a:off x="4165600" y="6356353"/>
            <a:ext cx="3860800" cy="365125"/>
          </a:xfrm>
          <a:prstGeom prst="rect">
            <a:avLst/>
          </a:prstGeom>
        </p:spPr>
        <p:txBody>
          <a:bodyPr/>
          <a:lstStyle>
            <a:lvl1pPr eaLnBrk="0" hangingPunct="0">
              <a:defRPr>
                <a:latin typeface="Arial" charset="0"/>
                <a:ea typeface="ＭＳ Ｐゴシック" pitchFamily="1" charset="-128"/>
                <a:cs typeface="+mn-cs"/>
              </a:defRPr>
            </a:lvl1pPr>
          </a:lstStyle>
          <a:p>
            <a:pPr>
              <a:defRPr/>
            </a:pPr>
            <a:endParaRPr lang="en-US" dirty="0"/>
          </a:p>
        </p:txBody>
      </p:sp>
      <p:sp>
        <p:nvSpPr>
          <p:cNvPr id="5" name="Rectangle 141"/>
          <p:cNvSpPr>
            <a:spLocks noGrp="1" noChangeArrowheads="1"/>
          </p:cNvSpPr>
          <p:nvPr>
            <p:ph type="sldNum" sz="quarter" idx="12"/>
          </p:nvPr>
        </p:nvSpPr>
        <p:spPr>
          <a:xfrm>
            <a:off x="8737600" y="6356353"/>
            <a:ext cx="2844800" cy="365125"/>
          </a:xfrm>
          <a:prstGeom prst="rect">
            <a:avLst/>
          </a:prstGeom>
        </p:spPr>
        <p:txBody>
          <a:bodyPr/>
          <a:lstStyle>
            <a:lvl1pPr eaLnBrk="0" hangingPunct="0">
              <a:defRPr>
                <a:latin typeface="Arial" charset="0"/>
                <a:ea typeface="ＭＳ Ｐゴシック" pitchFamily="1" charset="-128"/>
                <a:cs typeface="+mn-cs"/>
              </a:defRPr>
            </a:lvl1pPr>
          </a:lstStyle>
          <a:p>
            <a:pPr>
              <a:defRPr/>
            </a:pPr>
            <a:fld id="{74DF0633-1B3D-45AC-B1BC-87CA85968DF0}" type="slidenum">
              <a:rPr lang="en-US"/>
              <a:pPr>
                <a:defRPr/>
              </a:pPr>
              <a:t>‹#›</a:t>
            </a:fld>
            <a:endParaRPr lang="en-US" dirty="0"/>
          </a:p>
        </p:txBody>
      </p:sp>
    </p:spTree>
    <p:extLst>
      <p:ext uri="{BB962C8B-B14F-4D97-AF65-F5344CB8AC3E}">
        <p14:creationId xmlns:p14="http://schemas.microsoft.com/office/powerpoint/2010/main" val="111891583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2113" y="2914135"/>
            <a:ext cx="4573291" cy="1146492"/>
          </a:xfrm>
          <a:prstGeom prst="rect">
            <a:avLst/>
          </a:prstGeom>
        </p:spPr>
        <p:txBody>
          <a:bodyPr anchor="t" anchorCtr="0">
            <a:normAutofit/>
          </a:bodyPr>
          <a:lstStyle>
            <a:lvl1pPr algn="ctr">
              <a:defRPr lang="en-US" sz="2700" kern="1200" dirty="0">
                <a:solidFill>
                  <a:srgbClr val="B7B09C"/>
                </a:solidFill>
                <a:latin typeface="Century Gothic" panose="020B0502020202020204" pitchFamily="34" charset="0"/>
                <a:ea typeface="+mj-ea"/>
                <a:cs typeface="+mj-cs"/>
              </a:defRPr>
            </a:lvl1pPr>
          </a:lstStyle>
          <a:p>
            <a:r>
              <a:rPr lang="en-US" dirty="0"/>
              <a:t>CLICK TITLE</a:t>
            </a:r>
          </a:p>
        </p:txBody>
      </p:sp>
      <p:sp>
        <p:nvSpPr>
          <p:cNvPr id="3" name="Subtitle 2"/>
          <p:cNvSpPr>
            <a:spLocks noGrp="1"/>
          </p:cNvSpPr>
          <p:nvPr>
            <p:ph type="subTitle" idx="1"/>
          </p:nvPr>
        </p:nvSpPr>
        <p:spPr>
          <a:xfrm>
            <a:off x="862507" y="5007726"/>
            <a:ext cx="3032503" cy="1559322"/>
          </a:xfrm>
        </p:spPr>
        <p:txBody>
          <a:bodyPr>
            <a:normAutofit/>
          </a:bodyPr>
          <a:lstStyle>
            <a:lvl1pPr marL="0" indent="0" algn="ctr">
              <a:buNone/>
              <a:defRPr sz="12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10907763" y="6315561"/>
            <a:ext cx="1000933" cy="365125"/>
          </a:xfrm>
        </p:spPr>
        <p:txBody>
          <a:bodyPr/>
          <a:lstStyle/>
          <a:p>
            <a:fld id="{5E667DA0-DF71-7E43-B0BE-716D5FF45DDF}" type="slidenum">
              <a:rPr lang="en-US" smtClean="0"/>
              <a:t>‹#›</a:t>
            </a:fld>
            <a:endParaRPr lang="en-US"/>
          </a:p>
        </p:txBody>
      </p:sp>
      <p:pic>
        <p:nvPicPr>
          <p:cNvPr id="11" name="Picture 10" descr="Icon&#10;&#10;Description automatically generated">
            <a:extLst>
              <a:ext uri="{FF2B5EF4-FFF2-40B4-BE49-F238E27FC236}">
                <a16:creationId xmlns:a16="http://schemas.microsoft.com/office/drawing/2014/main" id="{2E6548C6-014C-3346-82E9-FD82A3DD169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026" y="629688"/>
            <a:ext cx="2803495" cy="1706003"/>
          </a:xfrm>
          <a:prstGeom prst="rect">
            <a:avLst/>
          </a:prstGeom>
        </p:spPr>
      </p:pic>
      <p:pic>
        <p:nvPicPr>
          <p:cNvPr id="12" name="Picture 11">
            <a:extLst>
              <a:ext uri="{FF2B5EF4-FFF2-40B4-BE49-F238E27FC236}">
                <a16:creationId xmlns:a16="http://schemas.microsoft.com/office/drawing/2014/main" id="{2CF7F55E-74C2-E841-8A31-FCFDCC53D54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5967" y="4328773"/>
            <a:ext cx="2585584" cy="248285"/>
          </a:xfrm>
          <a:prstGeom prst="rect">
            <a:avLst/>
          </a:prstGeom>
        </p:spPr>
      </p:pic>
      <p:cxnSp>
        <p:nvCxnSpPr>
          <p:cNvPr id="13" name="Straight Connector 12">
            <a:extLst>
              <a:ext uri="{FF2B5EF4-FFF2-40B4-BE49-F238E27FC236}">
                <a16:creationId xmlns:a16="http://schemas.microsoft.com/office/drawing/2014/main" id="{9DF8882C-EE3A-824C-8914-DCB4C71152AB}"/>
              </a:ext>
            </a:extLst>
          </p:cNvPr>
          <p:cNvCxnSpPr>
            <a:cxnSpLocks/>
          </p:cNvCxnSpPr>
          <p:nvPr userDrawn="1"/>
        </p:nvCxnSpPr>
        <p:spPr>
          <a:xfrm>
            <a:off x="536373" y="4060630"/>
            <a:ext cx="3684771" cy="0"/>
          </a:xfrm>
          <a:prstGeom prst="line">
            <a:avLst/>
          </a:prstGeom>
          <a:ln w="63500">
            <a:solidFill>
              <a:srgbClr val="0D4DA8"/>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E3135679-7D40-F242-92D7-74EE6E6B3799}"/>
              </a:ext>
            </a:extLst>
          </p:cNvPr>
          <p:cNvSpPr>
            <a:spLocks noGrp="1"/>
          </p:cNvSpPr>
          <p:nvPr>
            <p:ph type="pic" sz="quarter" idx="13"/>
          </p:nvPr>
        </p:nvSpPr>
        <p:spPr>
          <a:xfrm>
            <a:off x="4235852" y="0"/>
            <a:ext cx="7956149" cy="6858000"/>
          </a:xfrm>
          <a:custGeom>
            <a:avLst/>
            <a:gdLst>
              <a:gd name="connsiteX0" fmla="*/ 2638197 w 7956149"/>
              <a:gd name="connsiteY0" fmla="*/ 0 h 6858000"/>
              <a:gd name="connsiteX1" fmla="*/ 7956149 w 7956149"/>
              <a:gd name="connsiteY1" fmla="*/ 0 h 6858000"/>
              <a:gd name="connsiteX2" fmla="*/ 7956149 w 7956149"/>
              <a:gd name="connsiteY2" fmla="*/ 6858000 h 6858000"/>
              <a:gd name="connsiteX3" fmla="*/ 0 w 79561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56149" h="6858000">
                <a:moveTo>
                  <a:pt x="2638197" y="0"/>
                </a:moveTo>
                <a:lnTo>
                  <a:pt x="7956149" y="0"/>
                </a:lnTo>
                <a:lnTo>
                  <a:pt x="7956149" y="6858000"/>
                </a:lnTo>
                <a:lnTo>
                  <a:pt x="0" y="6858000"/>
                </a:lnTo>
                <a:close/>
              </a:path>
            </a:pathLst>
          </a:custGeom>
        </p:spPr>
        <p:txBody>
          <a:bodyPr wrap="square" anchor="ctr" anchorCtr="0">
            <a:noAutofit/>
          </a:bodyPr>
          <a:lstStyle>
            <a:lvl1pPr marL="0" indent="0" algn="ctr">
              <a:buNone/>
              <a:defRPr sz="1350"/>
            </a:lvl1pPr>
          </a:lstStyle>
          <a:p>
            <a:r>
              <a:rPr lang="en-US"/>
              <a:t>Click icon to add picture</a:t>
            </a:r>
            <a:endParaRPr lang="en-US" dirty="0"/>
          </a:p>
        </p:txBody>
      </p:sp>
      <p:sp>
        <p:nvSpPr>
          <p:cNvPr id="14" name="Freeform 13">
            <a:extLst>
              <a:ext uri="{FF2B5EF4-FFF2-40B4-BE49-F238E27FC236}">
                <a16:creationId xmlns:a16="http://schemas.microsoft.com/office/drawing/2014/main" id="{7FA31781-9C14-2A4C-B12C-97690DF41993}"/>
              </a:ext>
            </a:extLst>
          </p:cNvPr>
          <p:cNvSpPr/>
          <p:nvPr userDrawn="1"/>
        </p:nvSpPr>
        <p:spPr>
          <a:xfrm rot="1260000">
            <a:off x="5397925" y="-321142"/>
            <a:ext cx="349624" cy="7505851"/>
          </a:xfrm>
          <a:custGeom>
            <a:avLst/>
            <a:gdLst>
              <a:gd name="connsiteX0" fmla="*/ 0 w 349624"/>
              <a:gd name="connsiteY0" fmla="*/ 134208 h 7505851"/>
              <a:gd name="connsiteX1" fmla="*/ 349624 w 349624"/>
              <a:gd name="connsiteY1" fmla="*/ 0 h 7505851"/>
              <a:gd name="connsiteX2" fmla="*/ 349624 w 349624"/>
              <a:gd name="connsiteY2" fmla="*/ 7371643 h 7505851"/>
              <a:gd name="connsiteX3" fmla="*/ 0 w 349624"/>
              <a:gd name="connsiteY3" fmla="*/ 7505851 h 7505851"/>
            </a:gdLst>
            <a:ahLst/>
            <a:cxnLst>
              <a:cxn ang="0">
                <a:pos x="connsiteX0" y="connsiteY0"/>
              </a:cxn>
              <a:cxn ang="0">
                <a:pos x="connsiteX1" y="connsiteY1"/>
              </a:cxn>
              <a:cxn ang="0">
                <a:pos x="connsiteX2" y="connsiteY2"/>
              </a:cxn>
              <a:cxn ang="0">
                <a:pos x="connsiteX3" y="connsiteY3"/>
              </a:cxn>
            </a:cxnLst>
            <a:rect l="l" t="t" r="r" b="b"/>
            <a:pathLst>
              <a:path w="349624" h="7505851">
                <a:moveTo>
                  <a:pt x="0" y="134208"/>
                </a:moveTo>
                <a:lnTo>
                  <a:pt x="349624" y="0"/>
                </a:lnTo>
                <a:lnTo>
                  <a:pt x="349624" y="7371643"/>
                </a:lnTo>
                <a:lnTo>
                  <a:pt x="0" y="7505851"/>
                </a:lnTo>
                <a:close/>
              </a:path>
            </a:pathLst>
          </a:custGeom>
          <a:solidFill>
            <a:srgbClr val="0D4DA8"/>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Tree>
    <p:extLst>
      <p:ext uri="{BB962C8B-B14F-4D97-AF65-F5344CB8AC3E}">
        <p14:creationId xmlns:p14="http://schemas.microsoft.com/office/powerpoint/2010/main" val="770635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 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577548"/>
            <a:ext cx="8934773" cy="601877"/>
          </a:xfrm>
          <a:prstGeom prst="rect">
            <a:avLst/>
          </a:prstGeom>
        </p:spPr>
        <p:txBody>
          <a:bodyPr anchor="t" anchorCtr="0">
            <a:normAutofit/>
          </a:bodyPr>
          <a:lstStyle>
            <a:lvl1pPr algn="l">
              <a:defRPr sz="3300">
                <a:latin typeface="+mj-lt"/>
              </a:defRPr>
            </a:lvl1pPr>
          </a:lstStyle>
          <a:p>
            <a:r>
              <a:rPr lang="en-US" dirty="0"/>
              <a:t>Click to Edit Master Text Styles</a:t>
            </a:r>
          </a:p>
        </p:txBody>
      </p:sp>
      <p:sp>
        <p:nvSpPr>
          <p:cNvPr id="6" name="Slide Number Placeholder 5"/>
          <p:cNvSpPr>
            <a:spLocks noGrp="1"/>
          </p:cNvSpPr>
          <p:nvPr>
            <p:ph type="sldNum" sz="quarter" idx="12"/>
          </p:nvPr>
        </p:nvSpPr>
        <p:spPr>
          <a:xfrm>
            <a:off x="10907763" y="6315561"/>
            <a:ext cx="1000933" cy="365125"/>
          </a:xfrm>
        </p:spPr>
        <p:txBody>
          <a:bodyPr/>
          <a:lstStyle/>
          <a:p>
            <a:fld id="{5E667DA0-DF71-7E43-B0BE-716D5FF45DDF}" type="slidenum">
              <a:rPr lang="en-US" smtClean="0"/>
              <a:t>‹#›</a:t>
            </a:fld>
            <a:endParaRPr lang="en-US"/>
          </a:p>
        </p:txBody>
      </p:sp>
      <p:pic>
        <p:nvPicPr>
          <p:cNvPr id="9" name="Picture 8" descr="A picture containing text, clipart&#10;&#10;Description automatically generated">
            <a:extLst>
              <a:ext uri="{FF2B5EF4-FFF2-40B4-BE49-F238E27FC236}">
                <a16:creationId xmlns:a16="http://schemas.microsoft.com/office/drawing/2014/main" id="{7B741AC0-7E76-A847-BD94-3D2CBCD1A7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32329" y="628346"/>
            <a:ext cx="2083379" cy="510458"/>
          </a:xfrm>
          <a:prstGeom prst="rect">
            <a:avLst/>
          </a:prstGeom>
        </p:spPr>
      </p:pic>
      <p:sp>
        <p:nvSpPr>
          <p:cNvPr id="17" name="Content Placeholder 16">
            <a:extLst>
              <a:ext uri="{FF2B5EF4-FFF2-40B4-BE49-F238E27FC236}">
                <a16:creationId xmlns:a16="http://schemas.microsoft.com/office/drawing/2014/main" id="{8F1ECB3D-AA73-984B-837D-3DF58C41D932}"/>
              </a:ext>
            </a:extLst>
          </p:cNvPr>
          <p:cNvSpPr>
            <a:spLocks noGrp="1"/>
          </p:cNvSpPr>
          <p:nvPr>
            <p:ph sz="quarter" idx="14"/>
          </p:nvPr>
        </p:nvSpPr>
        <p:spPr>
          <a:xfrm>
            <a:off x="609599" y="1686562"/>
            <a:ext cx="11033761" cy="46285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27842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and Sub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E667DA0-DF71-7E43-B0BE-716D5FF45DDF}" type="slidenum">
              <a:rPr lang="en-US" smtClean="0"/>
              <a:t>‹#›</a:t>
            </a:fld>
            <a:endParaRPr lang="en-US"/>
          </a:p>
        </p:txBody>
      </p:sp>
      <p:sp>
        <p:nvSpPr>
          <p:cNvPr id="10" name="Rectangle 9">
            <a:extLst>
              <a:ext uri="{FF2B5EF4-FFF2-40B4-BE49-F238E27FC236}">
                <a16:creationId xmlns:a16="http://schemas.microsoft.com/office/drawing/2014/main" id="{1E913E84-4A62-384F-B7E4-495E87ECC20F}"/>
              </a:ext>
            </a:extLst>
          </p:cNvPr>
          <p:cNvSpPr/>
          <p:nvPr userDrawn="1"/>
        </p:nvSpPr>
        <p:spPr>
          <a:xfrm>
            <a:off x="-25870" y="-29981"/>
            <a:ext cx="3453620" cy="6887981"/>
          </a:xfrm>
          <a:prstGeom prst="rect">
            <a:avLst/>
          </a:prstGeom>
          <a:solidFill>
            <a:srgbClr val="0D4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descr="A picture containing text, clipart&#10;&#10;Description automatically generated">
            <a:extLst>
              <a:ext uri="{FF2B5EF4-FFF2-40B4-BE49-F238E27FC236}">
                <a16:creationId xmlns:a16="http://schemas.microsoft.com/office/drawing/2014/main" id="{7B73A1D8-65B2-874F-969D-950C0306AF0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4923" y="5256997"/>
            <a:ext cx="1369103" cy="827545"/>
          </a:xfrm>
          <a:prstGeom prst="rect">
            <a:avLst/>
          </a:prstGeom>
        </p:spPr>
      </p:pic>
      <p:sp>
        <p:nvSpPr>
          <p:cNvPr id="26" name="Text Placeholder 25">
            <a:extLst>
              <a:ext uri="{FF2B5EF4-FFF2-40B4-BE49-F238E27FC236}">
                <a16:creationId xmlns:a16="http://schemas.microsoft.com/office/drawing/2014/main" id="{28B48AC0-B16F-2C4A-B5D2-DDFD5BFE41FC}"/>
              </a:ext>
            </a:extLst>
          </p:cNvPr>
          <p:cNvSpPr>
            <a:spLocks noGrp="1"/>
          </p:cNvSpPr>
          <p:nvPr>
            <p:ph type="body" sz="quarter" idx="13"/>
          </p:nvPr>
        </p:nvSpPr>
        <p:spPr>
          <a:xfrm>
            <a:off x="3706152" y="667792"/>
            <a:ext cx="8275331" cy="1360487"/>
          </a:xfrm>
        </p:spPr>
        <p:txBody>
          <a:bodyPr/>
          <a:lstStyle>
            <a:lvl1pPr marL="0" indent="0" algn="ctr">
              <a:buNone/>
              <a:defRPr lang="en-US" sz="3000" b="1" kern="1200" dirty="0" smtClean="0">
                <a:solidFill>
                  <a:schemeClr val="tx1"/>
                </a:solidFill>
                <a:effectLst/>
                <a:latin typeface="Century Gothic" panose="020B0502020202020204" pitchFamily="34" charset="0"/>
                <a:ea typeface="+mn-ea"/>
                <a:cs typeface="+mn-cs"/>
              </a:defRPr>
            </a:lvl1pPr>
            <a:lvl2pPr>
              <a:defRPr lang="en-US" sz="3000" b="1" kern="1200" dirty="0" smtClean="0">
                <a:solidFill>
                  <a:schemeClr val="tx1"/>
                </a:solidFill>
                <a:effectLst/>
                <a:latin typeface="Century Gothic" panose="020B0502020202020204" pitchFamily="34" charset="0"/>
                <a:ea typeface="+mn-ea"/>
                <a:cs typeface="+mn-cs"/>
              </a:defRPr>
            </a:lvl2pPr>
            <a:lvl3pPr>
              <a:defRPr lang="en-US" sz="3000" b="1" kern="1200" dirty="0" smtClean="0">
                <a:solidFill>
                  <a:schemeClr val="tx1"/>
                </a:solidFill>
                <a:effectLst/>
                <a:latin typeface="Century Gothic" panose="020B0502020202020204" pitchFamily="34" charset="0"/>
                <a:ea typeface="+mn-ea"/>
                <a:cs typeface="+mn-cs"/>
              </a:defRPr>
            </a:lvl3pPr>
            <a:lvl4pPr>
              <a:defRPr lang="en-US" sz="3000" b="1" kern="1200" dirty="0" smtClean="0">
                <a:solidFill>
                  <a:schemeClr val="tx1"/>
                </a:solidFill>
                <a:effectLst/>
                <a:latin typeface="Century Gothic" panose="020B0502020202020204" pitchFamily="34" charset="0"/>
                <a:ea typeface="+mn-ea"/>
                <a:cs typeface="+mn-cs"/>
              </a:defRPr>
            </a:lvl4pPr>
            <a:lvl5pPr>
              <a:defRPr lang="en-US" sz="3000" b="1" kern="1200" dirty="0">
                <a:solidFill>
                  <a:schemeClr val="tx1"/>
                </a:solidFill>
                <a:effectLst/>
                <a:latin typeface="Century Gothic" panose="020B0502020202020204" pitchFamily="34" charset="0"/>
                <a:ea typeface="+mn-ea"/>
                <a:cs typeface="+mn-cs"/>
              </a:defRPr>
            </a:lvl5pPr>
          </a:lstStyle>
          <a:p>
            <a:pPr lvl="0"/>
            <a:r>
              <a:rPr lang="en-US"/>
              <a:t>Click to edit Master text styles</a:t>
            </a:r>
          </a:p>
        </p:txBody>
      </p:sp>
      <p:sp>
        <p:nvSpPr>
          <p:cNvPr id="28" name="Content Placeholder 27">
            <a:extLst>
              <a:ext uri="{FF2B5EF4-FFF2-40B4-BE49-F238E27FC236}">
                <a16:creationId xmlns:a16="http://schemas.microsoft.com/office/drawing/2014/main" id="{27B6C6D5-511A-D145-A93B-DAFB18CF374B}"/>
              </a:ext>
            </a:extLst>
          </p:cNvPr>
          <p:cNvSpPr>
            <a:spLocks noGrp="1"/>
          </p:cNvSpPr>
          <p:nvPr>
            <p:ph sz="quarter" idx="14"/>
          </p:nvPr>
        </p:nvSpPr>
        <p:spPr>
          <a:xfrm>
            <a:off x="3706813" y="2152652"/>
            <a:ext cx="8274051" cy="4568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9">
            <a:extLst>
              <a:ext uri="{FF2B5EF4-FFF2-40B4-BE49-F238E27FC236}">
                <a16:creationId xmlns:a16="http://schemas.microsoft.com/office/drawing/2014/main" id="{CCF76503-C372-2843-859D-6450CCAB400E}"/>
              </a:ext>
            </a:extLst>
          </p:cNvPr>
          <p:cNvSpPr>
            <a:spLocks noGrp="1"/>
          </p:cNvSpPr>
          <p:nvPr>
            <p:ph type="body" sz="quarter" idx="15" hasCustomPrompt="1"/>
          </p:nvPr>
        </p:nvSpPr>
        <p:spPr>
          <a:xfrm>
            <a:off x="-25400" y="667792"/>
            <a:ext cx="3452813" cy="1321709"/>
          </a:xfrm>
        </p:spPr>
        <p:txBody>
          <a:bodyPr>
            <a:noAutofit/>
          </a:bodyPr>
          <a:lstStyle>
            <a:lvl1pPr marL="0" indent="0" algn="ctr">
              <a:buNone/>
              <a:defRPr lang="en-US" sz="3000" b="0" kern="1200" dirty="0">
                <a:solidFill>
                  <a:srgbClr val="B7B09C"/>
                </a:solidFill>
                <a:latin typeface="+mj-lt"/>
                <a:ea typeface="+mj-ea"/>
                <a:cs typeface="+mj-cs"/>
              </a:defRPr>
            </a:lvl1pPr>
          </a:lstStyle>
          <a:p>
            <a:pPr lvl="0"/>
            <a:r>
              <a:rPr lang="en-US" dirty="0"/>
              <a:t>CLICK TO </a:t>
            </a:r>
            <a:br>
              <a:rPr lang="en-US" dirty="0"/>
            </a:br>
            <a:r>
              <a:rPr lang="en-US" dirty="0"/>
              <a:t>EDIT</a:t>
            </a:r>
          </a:p>
        </p:txBody>
      </p:sp>
      <p:sp>
        <p:nvSpPr>
          <p:cNvPr id="32" name="Text Placeholder 31">
            <a:extLst>
              <a:ext uri="{FF2B5EF4-FFF2-40B4-BE49-F238E27FC236}">
                <a16:creationId xmlns:a16="http://schemas.microsoft.com/office/drawing/2014/main" id="{994FFD88-9A43-0F4C-9040-B5F95B0E23B7}"/>
              </a:ext>
            </a:extLst>
          </p:cNvPr>
          <p:cNvSpPr>
            <a:spLocks noGrp="1"/>
          </p:cNvSpPr>
          <p:nvPr>
            <p:ph type="body" sz="quarter" idx="16"/>
          </p:nvPr>
        </p:nvSpPr>
        <p:spPr>
          <a:xfrm>
            <a:off x="211138" y="2285035"/>
            <a:ext cx="2978151" cy="2790825"/>
          </a:xfrm>
        </p:spPr>
        <p:txBody>
          <a:bodyPr>
            <a:normAutofit/>
          </a:bodyPr>
          <a:lstStyle>
            <a:lvl1pPr marL="0" indent="0" algn="ctr">
              <a:buNone/>
              <a:defRPr lang="en-US" sz="1350" kern="1200" dirty="0">
                <a:solidFill>
                  <a:schemeClr val="bg1"/>
                </a:solidFill>
                <a:effectLst/>
                <a:latin typeface="Century Gothic" panose="020B0502020202020204" pitchFamily="34" charset="0"/>
                <a:ea typeface="+mn-ea"/>
                <a:cs typeface="+mn-cs"/>
              </a:defRPr>
            </a:lvl1pPr>
          </a:lstStyle>
          <a:p>
            <a:pPr lvl="0"/>
            <a:r>
              <a:rPr lang="en-US"/>
              <a:t>Click to edit Master text styles</a:t>
            </a:r>
          </a:p>
        </p:txBody>
      </p:sp>
    </p:spTree>
    <p:extLst>
      <p:ext uri="{BB962C8B-B14F-4D97-AF65-F5344CB8AC3E}">
        <p14:creationId xmlns:p14="http://schemas.microsoft.com/office/powerpoint/2010/main" val="1182281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with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164DDAE6-EA29-0845-9CB1-ACAA73FF7040}"/>
              </a:ext>
            </a:extLst>
          </p:cNvPr>
          <p:cNvSpPr/>
          <p:nvPr userDrawn="1"/>
        </p:nvSpPr>
        <p:spPr>
          <a:xfrm>
            <a:off x="0" y="2"/>
            <a:ext cx="6655544" cy="6883065"/>
          </a:xfrm>
          <a:custGeom>
            <a:avLst/>
            <a:gdLst>
              <a:gd name="connsiteX0" fmla="*/ 6655544 w 6655544"/>
              <a:gd name="connsiteY0" fmla="*/ 0 h 6883065"/>
              <a:gd name="connsiteX1" fmla="*/ 4013638 w 6655544"/>
              <a:gd name="connsiteY1" fmla="*/ 6882400 h 6883065"/>
              <a:gd name="connsiteX2" fmla="*/ 0 w 6655544"/>
              <a:gd name="connsiteY2" fmla="*/ 6883065 h 6883065"/>
              <a:gd name="connsiteX3" fmla="*/ 0 w 6655544"/>
              <a:gd name="connsiteY3" fmla="*/ 1104 h 6883065"/>
              <a:gd name="connsiteX4" fmla="*/ 6655544 w 6655544"/>
              <a:gd name="connsiteY4" fmla="*/ 0 h 6883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5544" h="6883065">
                <a:moveTo>
                  <a:pt x="6655544" y="0"/>
                </a:moveTo>
                <a:lnTo>
                  <a:pt x="4013638" y="6882400"/>
                </a:lnTo>
                <a:lnTo>
                  <a:pt x="0" y="6883065"/>
                </a:lnTo>
                <a:lnTo>
                  <a:pt x="0" y="1104"/>
                </a:lnTo>
                <a:lnTo>
                  <a:pt x="6655544" y="0"/>
                </a:lnTo>
                <a:close/>
              </a:path>
            </a:pathLst>
          </a:custGeom>
          <a:solidFill>
            <a:srgbClr val="0D4DA8"/>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10" name="Picture 9">
            <a:extLst>
              <a:ext uri="{FF2B5EF4-FFF2-40B4-BE49-F238E27FC236}">
                <a16:creationId xmlns:a16="http://schemas.microsoft.com/office/drawing/2014/main" id="{4F2F2368-5558-8E48-BFB6-B7E707D38BED}"/>
              </a:ext>
            </a:extLst>
          </p:cNvPr>
          <p:cNvPicPr>
            <a:picLocks noChangeAspect="1"/>
          </p:cNvPicPr>
          <p:nvPr userDrawn="1"/>
        </p:nvPicPr>
        <p:blipFill>
          <a:blip r:embed="rId2"/>
          <a:stretch>
            <a:fillRect/>
          </a:stretch>
        </p:blipFill>
        <p:spPr>
          <a:xfrm>
            <a:off x="480461" y="5693571"/>
            <a:ext cx="2882156" cy="243425"/>
          </a:xfrm>
          <a:prstGeom prst="rect">
            <a:avLst/>
          </a:prstGeom>
        </p:spPr>
      </p:pic>
      <p:sp>
        <p:nvSpPr>
          <p:cNvPr id="11" name="Picture Placeholder 10">
            <a:extLst>
              <a:ext uri="{FF2B5EF4-FFF2-40B4-BE49-F238E27FC236}">
                <a16:creationId xmlns:a16="http://schemas.microsoft.com/office/drawing/2014/main" id="{54F02DB8-E2ED-FD4C-9D4D-780E41D91619}"/>
              </a:ext>
            </a:extLst>
          </p:cNvPr>
          <p:cNvSpPr>
            <a:spLocks noGrp="1"/>
          </p:cNvSpPr>
          <p:nvPr>
            <p:ph type="pic" sz="quarter" idx="13"/>
          </p:nvPr>
        </p:nvSpPr>
        <p:spPr>
          <a:xfrm>
            <a:off x="4235852" y="0"/>
            <a:ext cx="7956149" cy="6858000"/>
          </a:xfrm>
          <a:custGeom>
            <a:avLst/>
            <a:gdLst>
              <a:gd name="connsiteX0" fmla="*/ 2638197 w 7956149"/>
              <a:gd name="connsiteY0" fmla="*/ 0 h 6858000"/>
              <a:gd name="connsiteX1" fmla="*/ 7956149 w 7956149"/>
              <a:gd name="connsiteY1" fmla="*/ 0 h 6858000"/>
              <a:gd name="connsiteX2" fmla="*/ 7956149 w 7956149"/>
              <a:gd name="connsiteY2" fmla="*/ 6858000 h 6858000"/>
              <a:gd name="connsiteX3" fmla="*/ 0 w 79561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56149" h="6858000">
                <a:moveTo>
                  <a:pt x="2638197" y="0"/>
                </a:moveTo>
                <a:lnTo>
                  <a:pt x="7956149" y="0"/>
                </a:lnTo>
                <a:lnTo>
                  <a:pt x="7956149" y="6858000"/>
                </a:lnTo>
                <a:lnTo>
                  <a:pt x="0" y="6858000"/>
                </a:lnTo>
                <a:close/>
              </a:path>
            </a:pathLst>
          </a:custGeom>
        </p:spPr>
        <p:txBody>
          <a:bodyPr wrap="square" anchor="ctr" anchorCtr="0">
            <a:noAutofit/>
          </a:bodyPr>
          <a:lstStyle>
            <a:lvl1pPr marL="0" indent="0" algn="ctr">
              <a:buNone/>
              <a:defRPr/>
            </a:lvl1pPr>
          </a:lstStyle>
          <a:p>
            <a:r>
              <a:rPr lang="en-US"/>
              <a:t>Click icon to add picture</a:t>
            </a:r>
            <a:endParaRPr lang="en-US" dirty="0"/>
          </a:p>
        </p:txBody>
      </p:sp>
      <p:sp>
        <p:nvSpPr>
          <p:cNvPr id="13" name="Title 1">
            <a:extLst>
              <a:ext uri="{FF2B5EF4-FFF2-40B4-BE49-F238E27FC236}">
                <a16:creationId xmlns:a16="http://schemas.microsoft.com/office/drawing/2014/main" id="{9488D5A6-1945-B947-8A4D-8F181A4A7F3A}"/>
              </a:ext>
            </a:extLst>
          </p:cNvPr>
          <p:cNvSpPr>
            <a:spLocks noGrp="1"/>
          </p:cNvSpPr>
          <p:nvPr>
            <p:ph type="ctrTitle" hasCustomPrompt="1"/>
          </p:nvPr>
        </p:nvSpPr>
        <p:spPr>
          <a:xfrm>
            <a:off x="400373" y="436511"/>
            <a:ext cx="6483312" cy="601877"/>
          </a:xfrm>
          <a:prstGeom prst="rect">
            <a:avLst/>
          </a:prstGeom>
        </p:spPr>
        <p:txBody>
          <a:bodyPr anchor="t" anchorCtr="0">
            <a:normAutofit/>
          </a:bodyPr>
          <a:lstStyle>
            <a:lvl1pPr algn="l">
              <a:defRPr sz="3300">
                <a:latin typeface="+mj-lt"/>
              </a:defRPr>
            </a:lvl1pPr>
          </a:lstStyle>
          <a:p>
            <a:r>
              <a:rPr lang="en-US" dirty="0"/>
              <a:t>CLICK TO EDIT</a:t>
            </a:r>
          </a:p>
        </p:txBody>
      </p:sp>
      <p:sp>
        <p:nvSpPr>
          <p:cNvPr id="19" name="Text Placeholder 18">
            <a:extLst>
              <a:ext uri="{FF2B5EF4-FFF2-40B4-BE49-F238E27FC236}">
                <a16:creationId xmlns:a16="http://schemas.microsoft.com/office/drawing/2014/main" id="{870AC383-86B1-6644-9E9A-0FA7FCCD0630}"/>
              </a:ext>
            </a:extLst>
          </p:cNvPr>
          <p:cNvSpPr>
            <a:spLocks noGrp="1"/>
          </p:cNvSpPr>
          <p:nvPr>
            <p:ph type="body" sz="quarter" idx="15"/>
          </p:nvPr>
        </p:nvSpPr>
        <p:spPr>
          <a:xfrm>
            <a:off x="400050" y="1771652"/>
            <a:ext cx="5429340" cy="3584575"/>
          </a:xfrm>
          <a:custGeom>
            <a:avLst/>
            <a:gdLst>
              <a:gd name="connsiteX0" fmla="*/ 0 w 5429340"/>
              <a:gd name="connsiteY0" fmla="*/ 0 h 3584575"/>
              <a:gd name="connsiteX1" fmla="*/ 5429340 w 5429340"/>
              <a:gd name="connsiteY1" fmla="*/ 0 h 3584575"/>
              <a:gd name="connsiteX2" fmla="*/ 4053350 w 5429340"/>
              <a:gd name="connsiteY2" fmla="*/ 3584575 h 3584575"/>
              <a:gd name="connsiteX3" fmla="*/ 0 w 5429340"/>
              <a:gd name="connsiteY3" fmla="*/ 3584575 h 3584575"/>
            </a:gdLst>
            <a:ahLst/>
            <a:cxnLst>
              <a:cxn ang="0">
                <a:pos x="connsiteX0" y="connsiteY0"/>
              </a:cxn>
              <a:cxn ang="0">
                <a:pos x="connsiteX1" y="connsiteY1"/>
              </a:cxn>
              <a:cxn ang="0">
                <a:pos x="connsiteX2" y="connsiteY2"/>
              </a:cxn>
              <a:cxn ang="0">
                <a:pos x="connsiteX3" y="connsiteY3"/>
              </a:cxn>
            </a:cxnLst>
            <a:rect l="l" t="t" r="r" b="b"/>
            <a:pathLst>
              <a:path w="5429340" h="3584575">
                <a:moveTo>
                  <a:pt x="0" y="0"/>
                </a:moveTo>
                <a:lnTo>
                  <a:pt x="5429340" y="0"/>
                </a:lnTo>
                <a:lnTo>
                  <a:pt x="4053350" y="3584575"/>
                </a:lnTo>
                <a:lnTo>
                  <a:pt x="0" y="3584575"/>
                </a:lnTo>
                <a:close/>
              </a:path>
            </a:pathLst>
          </a:custGeom>
        </p:spPr>
        <p:txBody>
          <a:bodyPr wrap="square">
            <a:noAutofit/>
          </a:bodyPr>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14949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CBDB180-1382-C848-8D10-DCD66A57ABD1}"/>
              </a:ext>
            </a:extLst>
          </p:cNvPr>
          <p:cNvSpPr>
            <a:spLocks noGrp="1"/>
          </p:cNvSpPr>
          <p:nvPr>
            <p:ph type="sldNum" sz="quarter" idx="10"/>
          </p:nvPr>
        </p:nvSpPr>
        <p:spPr/>
        <p:txBody>
          <a:bodyPr/>
          <a:lstStyle/>
          <a:p>
            <a:fld id="{5E667DA0-DF71-7E43-B0BE-716D5FF45DDF}" type="slidenum">
              <a:rPr lang="en-US" smtClean="0"/>
              <a:t>‹#›</a:t>
            </a:fld>
            <a:endParaRPr lang="en-US"/>
          </a:p>
        </p:txBody>
      </p:sp>
      <p:sp>
        <p:nvSpPr>
          <p:cNvPr id="4" name="Rectangle 3">
            <a:extLst>
              <a:ext uri="{FF2B5EF4-FFF2-40B4-BE49-F238E27FC236}">
                <a16:creationId xmlns:a16="http://schemas.microsoft.com/office/drawing/2014/main" id="{EC3960E9-2916-5542-B73F-4B49E6CF655F}"/>
              </a:ext>
            </a:extLst>
          </p:cNvPr>
          <p:cNvSpPr/>
          <p:nvPr userDrawn="1"/>
        </p:nvSpPr>
        <p:spPr>
          <a:xfrm>
            <a:off x="636104" y="2570922"/>
            <a:ext cx="3299792" cy="3816626"/>
          </a:xfrm>
          <a:prstGeom prst="rect">
            <a:avLst/>
          </a:prstGeom>
          <a:solidFill>
            <a:srgbClr val="0D4D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9661EA26-3F07-9F47-AC2D-11B796CA1AE9}"/>
              </a:ext>
            </a:extLst>
          </p:cNvPr>
          <p:cNvSpPr/>
          <p:nvPr userDrawn="1"/>
        </p:nvSpPr>
        <p:spPr>
          <a:xfrm>
            <a:off x="4439479" y="2570922"/>
            <a:ext cx="3299792" cy="3816626"/>
          </a:xfrm>
          <a:prstGeom prst="rect">
            <a:avLst/>
          </a:prstGeom>
          <a:solidFill>
            <a:srgbClr val="0D4D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a:extLst>
              <a:ext uri="{FF2B5EF4-FFF2-40B4-BE49-F238E27FC236}">
                <a16:creationId xmlns:a16="http://schemas.microsoft.com/office/drawing/2014/main" id="{8184D52F-F5E5-DD41-989D-1A679F93391A}"/>
              </a:ext>
            </a:extLst>
          </p:cNvPr>
          <p:cNvSpPr/>
          <p:nvPr userDrawn="1"/>
        </p:nvSpPr>
        <p:spPr>
          <a:xfrm>
            <a:off x="8242851" y="2570922"/>
            <a:ext cx="3299792" cy="3816626"/>
          </a:xfrm>
          <a:prstGeom prst="rect">
            <a:avLst/>
          </a:prstGeom>
          <a:solidFill>
            <a:srgbClr val="0D4D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Content Placeholder 23">
            <a:extLst>
              <a:ext uri="{FF2B5EF4-FFF2-40B4-BE49-F238E27FC236}">
                <a16:creationId xmlns:a16="http://schemas.microsoft.com/office/drawing/2014/main" id="{6A858B7D-C34D-7C4F-A65E-45015A34A95E}"/>
              </a:ext>
            </a:extLst>
          </p:cNvPr>
          <p:cNvSpPr>
            <a:spLocks noGrp="1"/>
          </p:cNvSpPr>
          <p:nvPr>
            <p:ph sz="quarter" idx="14"/>
          </p:nvPr>
        </p:nvSpPr>
        <p:spPr>
          <a:xfrm>
            <a:off x="1424403" y="1641609"/>
            <a:ext cx="1703111" cy="2054225"/>
          </a:xfrm>
          <a:solidFill>
            <a:schemeClr val="bg1"/>
          </a:solidFill>
        </p:spPr>
        <p:txBody>
          <a:bodyPr>
            <a:normAutofit/>
          </a:bodyPr>
          <a:lstStyle>
            <a:lvl1pPr marL="0" indent="0" algn="ctr">
              <a:buNone/>
              <a:defRPr sz="1200"/>
            </a:lvl1pPr>
          </a:lstStyle>
          <a:p>
            <a:pPr lvl="0"/>
            <a:r>
              <a:rPr lang="en-US"/>
              <a:t>Click to edit Master text styles</a:t>
            </a:r>
          </a:p>
        </p:txBody>
      </p:sp>
      <p:sp>
        <p:nvSpPr>
          <p:cNvPr id="26" name="Text Placeholder 25">
            <a:extLst>
              <a:ext uri="{FF2B5EF4-FFF2-40B4-BE49-F238E27FC236}">
                <a16:creationId xmlns:a16="http://schemas.microsoft.com/office/drawing/2014/main" id="{38E8DE82-BC4B-6642-8B36-A790A994E21E}"/>
              </a:ext>
            </a:extLst>
          </p:cNvPr>
          <p:cNvSpPr>
            <a:spLocks noGrp="1"/>
          </p:cNvSpPr>
          <p:nvPr>
            <p:ph type="body" sz="quarter" idx="15" hasCustomPrompt="1"/>
          </p:nvPr>
        </p:nvSpPr>
        <p:spPr>
          <a:xfrm>
            <a:off x="776837" y="3920228"/>
            <a:ext cx="3026423" cy="617537"/>
          </a:xfrm>
        </p:spPr>
        <p:txBody>
          <a:bodyPr/>
          <a:lstStyle>
            <a:lvl1pPr marL="0" indent="0" algn="ctr">
              <a:buNone/>
              <a:defRPr lang="en-US" sz="1500" b="1" kern="1200" dirty="0" smtClean="0">
                <a:solidFill>
                  <a:schemeClr val="bg1"/>
                </a:solidFill>
                <a:latin typeface="Century Gothic" panose="020B0502020202020204" pitchFamily="34" charset="0"/>
                <a:ea typeface="+mn-ea"/>
                <a:cs typeface="+mn-cs"/>
              </a:defRPr>
            </a:lvl1pPr>
            <a:lvl2pPr>
              <a:defRPr lang="en-US" sz="1500" b="1" kern="1200" dirty="0" smtClean="0">
                <a:solidFill>
                  <a:schemeClr val="bg1"/>
                </a:solidFill>
                <a:latin typeface="Century Gothic" panose="020B0502020202020204" pitchFamily="34" charset="0"/>
                <a:ea typeface="+mn-ea"/>
                <a:cs typeface="+mn-cs"/>
              </a:defRPr>
            </a:lvl2pPr>
            <a:lvl3pPr>
              <a:defRPr lang="en-US" sz="1500" b="1" kern="1200" dirty="0" smtClean="0">
                <a:solidFill>
                  <a:schemeClr val="bg1"/>
                </a:solidFill>
                <a:latin typeface="Century Gothic" panose="020B0502020202020204" pitchFamily="34" charset="0"/>
                <a:ea typeface="+mn-ea"/>
                <a:cs typeface="+mn-cs"/>
              </a:defRPr>
            </a:lvl3pPr>
            <a:lvl4pPr>
              <a:defRPr lang="en-US" sz="1500" b="1" kern="1200" dirty="0" smtClean="0">
                <a:solidFill>
                  <a:schemeClr val="bg1"/>
                </a:solidFill>
                <a:latin typeface="Century Gothic" panose="020B0502020202020204" pitchFamily="34" charset="0"/>
                <a:ea typeface="+mn-ea"/>
                <a:cs typeface="+mn-cs"/>
              </a:defRPr>
            </a:lvl4pPr>
            <a:lvl5pPr>
              <a:defRPr lang="en-US" sz="1500" b="1" kern="1200" dirty="0">
                <a:solidFill>
                  <a:schemeClr val="bg1"/>
                </a:solidFill>
                <a:latin typeface="Century Gothic" panose="020B0502020202020204" pitchFamily="34" charset="0"/>
                <a:ea typeface="+mn-ea"/>
                <a:cs typeface="+mn-cs"/>
              </a:defRPr>
            </a:lvl5pPr>
          </a:lstStyle>
          <a:p>
            <a:pPr lvl="0"/>
            <a:r>
              <a:rPr lang="en-US" dirty="0"/>
              <a:t>CLICK</a:t>
            </a:r>
            <a:br>
              <a:rPr lang="en-US" dirty="0"/>
            </a:br>
            <a:r>
              <a:rPr lang="en-US" dirty="0"/>
              <a:t> TO EDIT</a:t>
            </a:r>
          </a:p>
        </p:txBody>
      </p:sp>
      <p:sp>
        <p:nvSpPr>
          <p:cNvPr id="28" name="Text Placeholder 27">
            <a:extLst>
              <a:ext uri="{FF2B5EF4-FFF2-40B4-BE49-F238E27FC236}">
                <a16:creationId xmlns:a16="http://schemas.microsoft.com/office/drawing/2014/main" id="{03ECCB32-5B89-644A-8FF4-8EE84B71428B}"/>
              </a:ext>
            </a:extLst>
          </p:cNvPr>
          <p:cNvSpPr>
            <a:spLocks noGrp="1"/>
          </p:cNvSpPr>
          <p:nvPr>
            <p:ph type="body" sz="quarter" idx="16"/>
          </p:nvPr>
        </p:nvSpPr>
        <p:spPr>
          <a:xfrm>
            <a:off x="776837" y="4637090"/>
            <a:ext cx="3026423" cy="1612041"/>
          </a:xfrm>
        </p:spPr>
        <p:txBody>
          <a:bodyPr/>
          <a:lstStyle>
            <a:lvl1pPr marL="0" indent="0" algn="ctr">
              <a:buNone/>
              <a:defRPr lang="en-US" sz="1350" kern="1200" dirty="0" smtClean="0">
                <a:solidFill>
                  <a:schemeClr val="bg1"/>
                </a:solidFill>
                <a:latin typeface="Century Gothic" panose="020B0502020202020204" pitchFamily="34" charset="0"/>
                <a:ea typeface="+mn-ea"/>
                <a:cs typeface="+mn-cs"/>
              </a:defRPr>
            </a:lvl1pPr>
          </a:lstStyle>
          <a:p>
            <a:pPr lvl="0"/>
            <a:r>
              <a:rPr lang="en-US"/>
              <a:t>Click to edit Master text styles</a:t>
            </a:r>
          </a:p>
        </p:txBody>
      </p:sp>
      <p:sp>
        <p:nvSpPr>
          <p:cNvPr id="29" name="Content Placeholder 23">
            <a:extLst>
              <a:ext uri="{FF2B5EF4-FFF2-40B4-BE49-F238E27FC236}">
                <a16:creationId xmlns:a16="http://schemas.microsoft.com/office/drawing/2014/main" id="{60136BED-B4DA-3041-90DF-5F32C234A42A}"/>
              </a:ext>
            </a:extLst>
          </p:cNvPr>
          <p:cNvSpPr>
            <a:spLocks noGrp="1"/>
          </p:cNvSpPr>
          <p:nvPr>
            <p:ph sz="quarter" idx="17"/>
          </p:nvPr>
        </p:nvSpPr>
        <p:spPr>
          <a:xfrm>
            <a:off x="5235753" y="1641609"/>
            <a:ext cx="1703111" cy="2054225"/>
          </a:xfrm>
          <a:solidFill>
            <a:schemeClr val="bg1"/>
          </a:solidFill>
        </p:spPr>
        <p:txBody>
          <a:bodyPr>
            <a:normAutofit/>
          </a:bodyPr>
          <a:lstStyle>
            <a:lvl1pPr marL="0" indent="0">
              <a:buNone/>
              <a:defRPr lang="en-US" sz="1200" kern="1200" dirty="0">
                <a:solidFill>
                  <a:schemeClr val="tx1"/>
                </a:solidFill>
                <a:latin typeface="+mn-lt"/>
                <a:ea typeface="+mn-ea"/>
                <a:cs typeface="+mn-cs"/>
              </a:defRPr>
            </a:lvl1pPr>
          </a:lstStyle>
          <a:p>
            <a:pPr marL="0" lvl="0" indent="0" algn="ctr" defTabSz="685800" rtl="0" eaLnBrk="1" latinLnBrk="0" hangingPunct="1">
              <a:lnSpc>
                <a:spcPct val="90000"/>
              </a:lnSpc>
              <a:spcBef>
                <a:spcPts val="750"/>
              </a:spcBef>
              <a:buFont typeface="Arial" panose="020B0604020202020204" pitchFamily="34" charset="0"/>
              <a:buNone/>
            </a:pPr>
            <a:r>
              <a:rPr lang="en-US"/>
              <a:t>Click to edit Master text styles</a:t>
            </a:r>
          </a:p>
        </p:txBody>
      </p:sp>
      <p:sp>
        <p:nvSpPr>
          <p:cNvPr id="30" name="Text Placeholder 25">
            <a:extLst>
              <a:ext uri="{FF2B5EF4-FFF2-40B4-BE49-F238E27FC236}">
                <a16:creationId xmlns:a16="http://schemas.microsoft.com/office/drawing/2014/main" id="{8CDEFAC2-90D1-1647-B9ED-91175BD4AFF1}"/>
              </a:ext>
            </a:extLst>
          </p:cNvPr>
          <p:cNvSpPr>
            <a:spLocks noGrp="1"/>
          </p:cNvSpPr>
          <p:nvPr>
            <p:ph type="body" sz="quarter" idx="18" hasCustomPrompt="1"/>
          </p:nvPr>
        </p:nvSpPr>
        <p:spPr>
          <a:xfrm>
            <a:off x="4588186" y="3920228"/>
            <a:ext cx="3026423" cy="617537"/>
          </a:xfrm>
        </p:spPr>
        <p:txBody>
          <a:bodyPr/>
          <a:lstStyle>
            <a:lvl1pPr marL="0" indent="0" algn="ctr">
              <a:buNone/>
              <a:defRPr lang="en-US" sz="1500" b="1" kern="1200" dirty="0" smtClean="0">
                <a:solidFill>
                  <a:schemeClr val="bg1"/>
                </a:solidFill>
                <a:latin typeface="Century Gothic" panose="020B0502020202020204" pitchFamily="34" charset="0"/>
                <a:ea typeface="+mn-ea"/>
                <a:cs typeface="+mn-cs"/>
              </a:defRPr>
            </a:lvl1pPr>
            <a:lvl2pPr>
              <a:defRPr lang="en-US" sz="1500" b="1" kern="1200" dirty="0" smtClean="0">
                <a:solidFill>
                  <a:schemeClr val="bg1"/>
                </a:solidFill>
                <a:latin typeface="Century Gothic" panose="020B0502020202020204" pitchFamily="34" charset="0"/>
                <a:ea typeface="+mn-ea"/>
                <a:cs typeface="+mn-cs"/>
              </a:defRPr>
            </a:lvl2pPr>
            <a:lvl3pPr>
              <a:defRPr lang="en-US" sz="1500" b="1" kern="1200" dirty="0" smtClean="0">
                <a:solidFill>
                  <a:schemeClr val="bg1"/>
                </a:solidFill>
                <a:latin typeface="Century Gothic" panose="020B0502020202020204" pitchFamily="34" charset="0"/>
                <a:ea typeface="+mn-ea"/>
                <a:cs typeface="+mn-cs"/>
              </a:defRPr>
            </a:lvl3pPr>
            <a:lvl4pPr>
              <a:defRPr lang="en-US" sz="1500" b="1" kern="1200" dirty="0" smtClean="0">
                <a:solidFill>
                  <a:schemeClr val="bg1"/>
                </a:solidFill>
                <a:latin typeface="Century Gothic" panose="020B0502020202020204" pitchFamily="34" charset="0"/>
                <a:ea typeface="+mn-ea"/>
                <a:cs typeface="+mn-cs"/>
              </a:defRPr>
            </a:lvl4pPr>
            <a:lvl5pPr>
              <a:defRPr lang="en-US" sz="1500" b="1" kern="1200" dirty="0">
                <a:solidFill>
                  <a:schemeClr val="bg1"/>
                </a:solidFill>
                <a:latin typeface="Century Gothic" panose="020B0502020202020204" pitchFamily="34" charset="0"/>
                <a:ea typeface="+mn-ea"/>
                <a:cs typeface="+mn-cs"/>
              </a:defRPr>
            </a:lvl5pPr>
          </a:lstStyle>
          <a:p>
            <a:pPr lvl="0"/>
            <a:r>
              <a:rPr lang="en-US" dirty="0"/>
              <a:t>CLICK</a:t>
            </a:r>
            <a:br>
              <a:rPr lang="en-US" dirty="0"/>
            </a:br>
            <a:r>
              <a:rPr lang="en-US" dirty="0"/>
              <a:t> TO EDIT</a:t>
            </a:r>
          </a:p>
        </p:txBody>
      </p:sp>
      <p:sp>
        <p:nvSpPr>
          <p:cNvPr id="31" name="Text Placeholder 27">
            <a:extLst>
              <a:ext uri="{FF2B5EF4-FFF2-40B4-BE49-F238E27FC236}">
                <a16:creationId xmlns:a16="http://schemas.microsoft.com/office/drawing/2014/main" id="{B0AE9096-8FCE-0349-A03C-31C2F10794AA}"/>
              </a:ext>
            </a:extLst>
          </p:cNvPr>
          <p:cNvSpPr>
            <a:spLocks noGrp="1"/>
          </p:cNvSpPr>
          <p:nvPr>
            <p:ph type="body" sz="quarter" idx="19"/>
          </p:nvPr>
        </p:nvSpPr>
        <p:spPr>
          <a:xfrm>
            <a:off x="4588186" y="4637090"/>
            <a:ext cx="3026423" cy="1612041"/>
          </a:xfrm>
        </p:spPr>
        <p:txBody>
          <a:bodyPr/>
          <a:lstStyle>
            <a:lvl1pPr marL="0" indent="0" algn="ctr">
              <a:buNone/>
              <a:defRPr lang="en-US" sz="1350" kern="1200" dirty="0" smtClean="0">
                <a:solidFill>
                  <a:schemeClr val="bg1"/>
                </a:solidFill>
                <a:latin typeface="Century Gothic" panose="020B0502020202020204" pitchFamily="34" charset="0"/>
                <a:ea typeface="+mn-ea"/>
                <a:cs typeface="+mn-cs"/>
              </a:defRPr>
            </a:lvl1pPr>
          </a:lstStyle>
          <a:p>
            <a:pPr lvl="0"/>
            <a:r>
              <a:rPr lang="en-US"/>
              <a:t>Click to edit Master text styles</a:t>
            </a:r>
          </a:p>
        </p:txBody>
      </p:sp>
      <p:sp>
        <p:nvSpPr>
          <p:cNvPr id="32" name="Content Placeholder 23">
            <a:extLst>
              <a:ext uri="{FF2B5EF4-FFF2-40B4-BE49-F238E27FC236}">
                <a16:creationId xmlns:a16="http://schemas.microsoft.com/office/drawing/2014/main" id="{E82063F9-14C8-7844-894E-1EBB8BD6745E}"/>
              </a:ext>
            </a:extLst>
          </p:cNvPr>
          <p:cNvSpPr>
            <a:spLocks noGrp="1"/>
          </p:cNvSpPr>
          <p:nvPr>
            <p:ph sz="quarter" idx="20"/>
          </p:nvPr>
        </p:nvSpPr>
        <p:spPr>
          <a:xfrm>
            <a:off x="9022825" y="1641609"/>
            <a:ext cx="1703111" cy="2054225"/>
          </a:xfrm>
          <a:solidFill>
            <a:schemeClr val="bg1"/>
          </a:solidFill>
        </p:spPr>
        <p:txBody>
          <a:bodyPr>
            <a:normAutofit/>
          </a:bodyPr>
          <a:lstStyle>
            <a:lvl1pPr marL="0" indent="0">
              <a:buNone/>
              <a:defRPr lang="en-US" sz="1200" kern="1200" dirty="0" smtClean="0">
                <a:solidFill>
                  <a:schemeClr val="tx1"/>
                </a:solidFill>
                <a:latin typeface="+mn-lt"/>
                <a:ea typeface="+mn-ea"/>
                <a:cs typeface="+mn-cs"/>
              </a:defRPr>
            </a:lvl1pPr>
          </a:lstStyle>
          <a:p>
            <a:pPr marL="0" lvl="0" indent="0" algn="ctr" defTabSz="685800" rtl="0" eaLnBrk="1" latinLnBrk="0" hangingPunct="1">
              <a:lnSpc>
                <a:spcPct val="90000"/>
              </a:lnSpc>
              <a:spcBef>
                <a:spcPts val="750"/>
              </a:spcBef>
              <a:buFont typeface="Arial" panose="020B0604020202020204" pitchFamily="34" charset="0"/>
              <a:buNone/>
            </a:pPr>
            <a:r>
              <a:rPr lang="en-US"/>
              <a:t>Click to edit Master text styles</a:t>
            </a:r>
          </a:p>
        </p:txBody>
      </p:sp>
      <p:sp>
        <p:nvSpPr>
          <p:cNvPr id="33" name="Text Placeholder 25">
            <a:extLst>
              <a:ext uri="{FF2B5EF4-FFF2-40B4-BE49-F238E27FC236}">
                <a16:creationId xmlns:a16="http://schemas.microsoft.com/office/drawing/2014/main" id="{14EEB4E7-AEC6-684E-81FD-AB14807FF2A3}"/>
              </a:ext>
            </a:extLst>
          </p:cNvPr>
          <p:cNvSpPr>
            <a:spLocks noGrp="1"/>
          </p:cNvSpPr>
          <p:nvPr>
            <p:ph type="body" sz="quarter" idx="21" hasCustomPrompt="1"/>
          </p:nvPr>
        </p:nvSpPr>
        <p:spPr>
          <a:xfrm>
            <a:off x="8375258" y="3920228"/>
            <a:ext cx="3026423" cy="617537"/>
          </a:xfrm>
        </p:spPr>
        <p:txBody>
          <a:bodyPr/>
          <a:lstStyle>
            <a:lvl1pPr marL="0" indent="0" algn="ctr">
              <a:buNone/>
              <a:defRPr lang="en-US" sz="1500" b="1" kern="1200" dirty="0" smtClean="0">
                <a:solidFill>
                  <a:schemeClr val="bg1"/>
                </a:solidFill>
                <a:latin typeface="Century Gothic" panose="020B0502020202020204" pitchFamily="34" charset="0"/>
                <a:ea typeface="+mn-ea"/>
                <a:cs typeface="+mn-cs"/>
              </a:defRPr>
            </a:lvl1pPr>
            <a:lvl2pPr>
              <a:defRPr lang="en-US" sz="1500" b="1" kern="1200" dirty="0" smtClean="0">
                <a:solidFill>
                  <a:schemeClr val="bg1"/>
                </a:solidFill>
                <a:latin typeface="Century Gothic" panose="020B0502020202020204" pitchFamily="34" charset="0"/>
                <a:ea typeface="+mn-ea"/>
                <a:cs typeface="+mn-cs"/>
              </a:defRPr>
            </a:lvl2pPr>
            <a:lvl3pPr>
              <a:defRPr lang="en-US" sz="1500" b="1" kern="1200" dirty="0" smtClean="0">
                <a:solidFill>
                  <a:schemeClr val="bg1"/>
                </a:solidFill>
                <a:latin typeface="Century Gothic" panose="020B0502020202020204" pitchFamily="34" charset="0"/>
                <a:ea typeface="+mn-ea"/>
                <a:cs typeface="+mn-cs"/>
              </a:defRPr>
            </a:lvl3pPr>
            <a:lvl4pPr>
              <a:defRPr lang="en-US" sz="1500" b="1" kern="1200" dirty="0" smtClean="0">
                <a:solidFill>
                  <a:schemeClr val="bg1"/>
                </a:solidFill>
                <a:latin typeface="Century Gothic" panose="020B0502020202020204" pitchFamily="34" charset="0"/>
                <a:ea typeface="+mn-ea"/>
                <a:cs typeface="+mn-cs"/>
              </a:defRPr>
            </a:lvl4pPr>
            <a:lvl5pPr>
              <a:defRPr lang="en-US" sz="1500" b="1" kern="1200" dirty="0">
                <a:solidFill>
                  <a:schemeClr val="bg1"/>
                </a:solidFill>
                <a:latin typeface="Century Gothic" panose="020B0502020202020204" pitchFamily="34" charset="0"/>
                <a:ea typeface="+mn-ea"/>
                <a:cs typeface="+mn-cs"/>
              </a:defRPr>
            </a:lvl5pPr>
          </a:lstStyle>
          <a:p>
            <a:pPr lvl="0"/>
            <a:r>
              <a:rPr lang="en-US" dirty="0"/>
              <a:t>CLICK</a:t>
            </a:r>
            <a:br>
              <a:rPr lang="en-US" dirty="0"/>
            </a:br>
            <a:r>
              <a:rPr lang="en-US" dirty="0"/>
              <a:t> TO EDIT</a:t>
            </a:r>
          </a:p>
        </p:txBody>
      </p:sp>
      <p:sp>
        <p:nvSpPr>
          <p:cNvPr id="34" name="Text Placeholder 27">
            <a:extLst>
              <a:ext uri="{FF2B5EF4-FFF2-40B4-BE49-F238E27FC236}">
                <a16:creationId xmlns:a16="http://schemas.microsoft.com/office/drawing/2014/main" id="{82386C61-9B83-704A-A0DE-B47D35787E51}"/>
              </a:ext>
            </a:extLst>
          </p:cNvPr>
          <p:cNvSpPr>
            <a:spLocks noGrp="1"/>
          </p:cNvSpPr>
          <p:nvPr>
            <p:ph type="body" sz="quarter" idx="22"/>
          </p:nvPr>
        </p:nvSpPr>
        <p:spPr>
          <a:xfrm>
            <a:off x="8375258" y="4637090"/>
            <a:ext cx="3026423" cy="1612041"/>
          </a:xfrm>
        </p:spPr>
        <p:txBody>
          <a:bodyPr/>
          <a:lstStyle>
            <a:lvl1pPr marL="0" indent="0" algn="ctr">
              <a:buNone/>
              <a:defRPr lang="en-US" sz="1350" kern="1200" dirty="0" smtClean="0">
                <a:solidFill>
                  <a:schemeClr val="bg1"/>
                </a:solidFill>
                <a:latin typeface="Century Gothic" panose="020B0502020202020204" pitchFamily="34" charset="0"/>
                <a:ea typeface="+mn-ea"/>
                <a:cs typeface="+mn-cs"/>
              </a:defRPr>
            </a:lvl1pPr>
          </a:lstStyle>
          <a:p>
            <a:pPr lvl="0"/>
            <a:r>
              <a:rPr lang="en-US"/>
              <a:t>Click to edit Master text styles</a:t>
            </a:r>
          </a:p>
        </p:txBody>
      </p:sp>
      <p:sp>
        <p:nvSpPr>
          <p:cNvPr id="18" name="Title 1">
            <a:extLst>
              <a:ext uri="{FF2B5EF4-FFF2-40B4-BE49-F238E27FC236}">
                <a16:creationId xmlns:a16="http://schemas.microsoft.com/office/drawing/2014/main" id="{BFC3E966-A769-B14C-8B3C-A2F049592F4E}"/>
              </a:ext>
            </a:extLst>
          </p:cNvPr>
          <p:cNvSpPr>
            <a:spLocks noGrp="1"/>
          </p:cNvSpPr>
          <p:nvPr>
            <p:ph type="ctrTitle" hasCustomPrompt="1"/>
          </p:nvPr>
        </p:nvSpPr>
        <p:spPr>
          <a:xfrm>
            <a:off x="609600" y="577548"/>
            <a:ext cx="8934773" cy="601877"/>
          </a:xfrm>
          <a:prstGeom prst="rect">
            <a:avLst/>
          </a:prstGeom>
        </p:spPr>
        <p:txBody>
          <a:bodyPr anchor="t" anchorCtr="0">
            <a:normAutofit/>
          </a:bodyPr>
          <a:lstStyle>
            <a:lvl1pPr algn="l">
              <a:defRPr sz="3300">
                <a:latin typeface="+mj-lt"/>
              </a:defRPr>
            </a:lvl1pPr>
          </a:lstStyle>
          <a:p>
            <a:r>
              <a:rPr lang="en-US" dirty="0"/>
              <a:t>Click to Edit Master Text Styles</a:t>
            </a:r>
          </a:p>
        </p:txBody>
      </p:sp>
      <p:pic>
        <p:nvPicPr>
          <p:cNvPr id="19" name="Picture 18" descr="A picture containing text, clipart&#10;&#10;Description automatically generated">
            <a:extLst>
              <a:ext uri="{FF2B5EF4-FFF2-40B4-BE49-F238E27FC236}">
                <a16:creationId xmlns:a16="http://schemas.microsoft.com/office/drawing/2014/main" id="{4A7CA810-9539-094A-AE45-3ECF7FB9933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32329" y="628346"/>
            <a:ext cx="2083379" cy="510458"/>
          </a:xfrm>
          <a:prstGeom prst="rect">
            <a:avLst/>
          </a:prstGeom>
        </p:spPr>
      </p:pic>
    </p:spTree>
    <p:extLst>
      <p:ext uri="{BB962C8B-B14F-4D97-AF65-F5344CB8AC3E}">
        <p14:creationId xmlns:p14="http://schemas.microsoft.com/office/powerpoint/2010/main" val="1055932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30497CA-C2D5-AA48-8FA7-D1E8BCCC83E5}"/>
              </a:ext>
            </a:extLst>
          </p:cNvPr>
          <p:cNvSpPr>
            <a:spLocks noGrp="1"/>
          </p:cNvSpPr>
          <p:nvPr>
            <p:ph type="sldNum" sz="quarter" idx="10"/>
          </p:nvPr>
        </p:nvSpPr>
        <p:spPr/>
        <p:txBody>
          <a:bodyPr/>
          <a:lstStyle/>
          <a:p>
            <a:fld id="{5E667DA0-DF71-7E43-B0BE-716D5FF45DDF}" type="slidenum">
              <a:rPr lang="en-US" smtClean="0"/>
              <a:t>‹#›</a:t>
            </a:fld>
            <a:endParaRPr lang="en-US"/>
          </a:p>
        </p:txBody>
      </p:sp>
      <p:pic>
        <p:nvPicPr>
          <p:cNvPr id="6" name="Picture 5" descr="Icon&#10;&#10;Description automatically generated">
            <a:extLst>
              <a:ext uri="{FF2B5EF4-FFF2-40B4-BE49-F238E27FC236}">
                <a16:creationId xmlns:a16="http://schemas.microsoft.com/office/drawing/2014/main" id="{B79069B4-150A-4742-B5FC-0A7BB69736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19746" y="4073780"/>
            <a:ext cx="1887369" cy="1148515"/>
          </a:xfrm>
          <a:prstGeom prst="rect">
            <a:avLst/>
          </a:prstGeom>
        </p:spPr>
      </p:pic>
      <p:pic>
        <p:nvPicPr>
          <p:cNvPr id="7" name="Picture 6">
            <a:extLst>
              <a:ext uri="{FF2B5EF4-FFF2-40B4-BE49-F238E27FC236}">
                <a16:creationId xmlns:a16="http://schemas.microsoft.com/office/drawing/2014/main" id="{C7250808-E3F5-CF42-9CB3-A41052457FF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33872" y="5511245"/>
            <a:ext cx="1659117" cy="159320"/>
          </a:xfrm>
          <a:prstGeom prst="rect">
            <a:avLst/>
          </a:prstGeom>
        </p:spPr>
      </p:pic>
      <p:sp>
        <p:nvSpPr>
          <p:cNvPr id="9" name="Picture Placeholder 8">
            <a:extLst>
              <a:ext uri="{FF2B5EF4-FFF2-40B4-BE49-F238E27FC236}">
                <a16:creationId xmlns:a16="http://schemas.microsoft.com/office/drawing/2014/main" id="{0360636D-DDED-984D-823A-CF99CD3C3C73}"/>
              </a:ext>
            </a:extLst>
          </p:cNvPr>
          <p:cNvSpPr>
            <a:spLocks noGrp="1"/>
          </p:cNvSpPr>
          <p:nvPr>
            <p:ph type="pic" sz="quarter" idx="13"/>
          </p:nvPr>
        </p:nvSpPr>
        <p:spPr>
          <a:xfrm>
            <a:off x="4235852" y="0"/>
            <a:ext cx="7956149" cy="6858000"/>
          </a:xfrm>
          <a:custGeom>
            <a:avLst/>
            <a:gdLst>
              <a:gd name="connsiteX0" fmla="*/ 2638197 w 7956149"/>
              <a:gd name="connsiteY0" fmla="*/ 0 h 6858000"/>
              <a:gd name="connsiteX1" fmla="*/ 7956149 w 7956149"/>
              <a:gd name="connsiteY1" fmla="*/ 0 h 6858000"/>
              <a:gd name="connsiteX2" fmla="*/ 7956149 w 7956149"/>
              <a:gd name="connsiteY2" fmla="*/ 6858000 h 6858000"/>
              <a:gd name="connsiteX3" fmla="*/ 0 w 79561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56149" h="6858000">
                <a:moveTo>
                  <a:pt x="2638197" y="0"/>
                </a:moveTo>
                <a:lnTo>
                  <a:pt x="7956149" y="0"/>
                </a:lnTo>
                <a:lnTo>
                  <a:pt x="7956149" y="6858000"/>
                </a:lnTo>
                <a:lnTo>
                  <a:pt x="0" y="6858000"/>
                </a:lnTo>
                <a:close/>
              </a:path>
            </a:pathLst>
          </a:custGeom>
        </p:spPr>
        <p:txBody>
          <a:bodyPr wrap="square" anchor="ctr" anchorCtr="0">
            <a:noAutofit/>
          </a:bodyPr>
          <a:lstStyle>
            <a:lvl1pPr marL="0" indent="0" algn="ctr">
              <a:buNone/>
              <a:defRPr sz="1500"/>
            </a:lvl1pPr>
          </a:lstStyle>
          <a:p>
            <a:r>
              <a:rPr lang="en-US"/>
              <a:t>Click icon to add picture</a:t>
            </a:r>
            <a:endParaRPr lang="en-US" dirty="0"/>
          </a:p>
        </p:txBody>
      </p:sp>
      <p:sp>
        <p:nvSpPr>
          <p:cNvPr id="10" name="Freeform 9">
            <a:extLst>
              <a:ext uri="{FF2B5EF4-FFF2-40B4-BE49-F238E27FC236}">
                <a16:creationId xmlns:a16="http://schemas.microsoft.com/office/drawing/2014/main" id="{67AFABF6-6DC7-0E4D-9F95-370A68D39F19}"/>
              </a:ext>
            </a:extLst>
          </p:cNvPr>
          <p:cNvSpPr/>
          <p:nvPr userDrawn="1"/>
        </p:nvSpPr>
        <p:spPr>
          <a:xfrm rot="1260000">
            <a:off x="5397925" y="-321142"/>
            <a:ext cx="349624" cy="7505851"/>
          </a:xfrm>
          <a:custGeom>
            <a:avLst/>
            <a:gdLst>
              <a:gd name="connsiteX0" fmla="*/ 0 w 349624"/>
              <a:gd name="connsiteY0" fmla="*/ 134208 h 7505851"/>
              <a:gd name="connsiteX1" fmla="*/ 349624 w 349624"/>
              <a:gd name="connsiteY1" fmla="*/ 0 h 7505851"/>
              <a:gd name="connsiteX2" fmla="*/ 349624 w 349624"/>
              <a:gd name="connsiteY2" fmla="*/ 7371643 h 7505851"/>
              <a:gd name="connsiteX3" fmla="*/ 0 w 349624"/>
              <a:gd name="connsiteY3" fmla="*/ 7505851 h 7505851"/>
            </a:gdLst>
            <a:ahLst/>
            <a:cxnLst>
              <a:cxn ang="0">
                <a:pos x="connsiteX0" y="connsiteY0"/>
              </a:cxn>
              <a:cxn ang="0">
                <a:pos x="connsiteX1" y="connsiteY1"/>
              </a:cxn>
              <a:cxn ang="0">
                <a:pos x="connsiteX2" y="connsiteY2"/>
              </a:cxn>
              <a:cxn ang="0">
                <a:pos x="connsiteX3" y="connsiteY3"/>
              </a:cxn>
            </a:cxnLst>
            <a:rect l="l" t="t" r="r" b="b"/>
            <a:pathLst>
              <a:path w="349624" h="7505851">
                <a:moveTo>
                  <a:pt x="0" y="134208"/>
                </a:moveTo>
                <a:lnTo>
                  <a:pt x="349624" y="0"/>
                </a:lnTo>
                <a:lnTo>
                  <a:pt x="349624" y="7371643"/>
                </a:lnTo>
                <a:lnTo>
                  <a:pt x="0" y="7505851"/>
                </a:lnTo>
                <a:close/>
              </a:path>
            </a:pathLst>
          </a:custGeom>
          <a:solidFill>
            <a:srgbClr val="0D4DA8"/>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2" name="Text Placeholder 11">
            <a:extLst>
              <a:ext uri="{FF2B5EF4-FFF2-40B4-BE49-F238E27FC236}">
                <a16:creationId xmlns:a16="http://schemas.microsoft.com/office/drawing/2014/main" id="{60DF0948-884F-3048-A488-C5977B5C5929}"/>
              </a:ext>
            </a:extLst>
          </p:cNvPr>
          <p:cNvSpPr>
            <a:spLocks noGrp="1"/>
          </p:cNvSpPr>
          <p:nvPr>
            <p:ph type="body" sz="quarter" idx="14" hasCustomPrompt="1"/>
          </p:nvPr>
        </p:nvSpPr>
        <p:spPr>
          <a:xfrm>
            <a:off x="113289" y="1564727"/>
            <a:ext cx="5300283" cy="744537"/>
          </a:xfrm>
        </p:spPr>
        <p:txBody>
          <a:bodyPr/>
          <a:lstStyle>
            <a:lvl1pPr marL="0" indent="0" algn="ctr">
              <a:buNone/>
              <a:defRPr lang="en-US" sz="4050" b="0" i="0" kern="1200" dirty="0" smtClean="0">
                <a:solidFill>
                  <a:srgbClr val="B7B09C"/>
                </a:solidFill>
                <a:latin typeface="Century Gothic" panose="020B0502020202020204" pitchFamily="34" charset="0"/>
                <a:ea typeface="Verdana" panose="020B0604030504040204" pitchFamily="34" charset="0"/>
                <a:cs typeface="Verdana" panose="020B0604030504040204" pitchFamily="34" charset="0"/>
              </a:defRPr>
            </a:lvl1pPr>
            <a:lvl2pPr>
              <a:defRPr lang="en-US" sz="4050" b="0" i="0" kern="1200" dirty="0" smtClean="0">
                <a:solidFill>
                  <a:srgbClr val="B7B09C"/>
                </a:solidFill>
                <a:latin typeface="Century Gothic" panose="020B0502020202020204" pitchFamily="34" charset="0"/>
                <a:ea typeface="Verdana" panose="020B0604030504040204" pitchFamily="34" charset="0"/>
                <a:cs typeface="Verdana" panose="020B0604030504040204" pitchFamily="34" charset="0"/>
              </a:defRPr>
            </a:lvl2pPr>
            <a:lvl3pPr>
              <a:defRPr lang="en-US" sz="4050" b="0" i="0" kern="1200" dirty="0" smtClean="0">
                <a:solidFill>
                  <a:srgbClr val="B7B09C"/>
                </a:solidFill>
                <a:latin typeface="Century Gothic" panose="020B0502020202020204" pitchFamily="34" charset="0"/>
                <a:ea typeface="Verdana" panose="020B0604030504040204" pitchFamily="34" charset="0"/>
                <a:cs typeface="Verdana" panose="020B0604030504040204" pitchFamily="34" charset="0"/>
              </a:defRPr>
            </a:lvl3pPr>
            <a:lvl4pPr>
              <a:defRPr lang="en-US" sz="4050" b="0" i="0" kern="1200" dirty="0" smtClean="0">
                <a:solidFill>
                  <a:srgbClr val="B7B09C"/>
                </a:solidFill>
                <a:latin typeface="Century Gothic" panose="020B0502020202020204" pitchFamily="34" charset="0"/>
                <a:ea typeface="Verdana" panose="020B0604030504040204" pitchFamily="34" charset="0"/>
                <a:cs typeface="Verdana" panose="020B0604030504040204" pitchFamily="34" charset="0"/>
              </a:defRPr>
            </a:lvl4pPr>
            <a:lvl5pPr>
              <a:defRPr lang="en-US" sz="4050" b="0" i="0" kern="1200" dirty="0">
                <a:solidFill>
                  <a:srgbClr val="B7B09C"/>
                </a:solidFill>
                <a:latin typeface="Century Gothic" panose="020B0502020202020204" pitchFamily="34" charset="0"/>
                <a:ea typeface="Verdana" panose="020B0604030504040204" pitchFamily="34" charset="0"/>
                <a:cs typeface="Verdana" panose="020B0604030504040204" pitchFamily="34" charset="0"/>
              </a:defRPr>
            </a:lvl5pPr>
          </a:lstStyle>
          <a:p>
            <a:pPr lvl="0"/>
            <a:r>
              <a:rPr lang="en-US" dirty="0"/>
              <a:t>CLICK TO EDIT</a:t>
            </a:r>
          </a:p>
        </p:txBody>
      </p:sp>
      <p:sp>
        <p:nvSpPr>
          <p:cNvPr id="13" name="Text Placeholder 11">
            <a:extLst>
              <a:ext uri="{FF2B5EF4-FFF2-40B4-BE49-F238E27FC236}">
                <a16:creationId xmlns:a16="http://schemas.microsoft.com/office/drawing/2014/main" id="{7230A3F6-05B0-114C-96C7-C5F6D6DF2041}"/>
              </a:ext>
            </a:extLst>
          </p:cNvPr>
          <p:cNvSpPr>
            <a:spLocks noGrp="1"/>
          </p:cNvSpPr>
          <p:nvPr>
            <p:ph type="body" sz="quarter" idx="15" hasCustomPrompt="1"/>
          </p:nvPr>
        </p:nvSpPr>
        <p:spPr>
          <a:xfrm>
            <a:off x="113289" y="2333540"/>
            <a:ext cx="5300283" cy="744537"/>
          </a:xfrm>
        </p:spPr>
        <p:txBody>
          <a:bodyPr>
            <a:noAutofit/>
          </a:bodyPr>
          <a:lstStyle>
            <a:lvl1pPr marL="0" indent="0" algn="ctr">
              <a:buNone/>
              <a:defRPr lang="en-US" sz="4500" b="1" i="0" kern="1200" dirty="0">
                <a:solidFill>
                  <a:srgbClr val="0D4DA8"/>
                </a:solidFill>
                <a:latin typeface="Century Gothic" panose="020B0502020202020204" pitchFamily="34" charset="0"/>
                <a:ea typeface="Verdana" panose="020B0604030504040204" pitchFamily="34" charset="0"/>
                <a:cs typeface="Verdana" panose="020B0604030504040204" pitchFamily="34" charset="0"/>
              </a:defRPr>
            </a:lvl1pPr>
            <a:lvl2pPr>
              <a:defRPr lang="en-US" sz="4050" b="0" i="0" kern="1200" dirty="0" smtClean="0">
                <a:solidFill>
                  <a:srgbClr val="B7B09C"/>
                </a:solidFill>
                <a:latin typeface="Century Gothic" panose="020B0502020202020204" pitchFamily="34" charset="0"/>
                <a:ea typeface="Verdana" panose="020B0604030504040204" pitchFamily="34" charset="0"/>
                <a:cs typeface="Verdana" panose="020B0604030504040204" pitchFamily="34" charset="0"/>
              </a:defRPr>
            </a:lvl2pPr>
            <a:lvl3pPr>
              <a:defRPr lang="en-US" sz="4050" b="0" i="0" kern="1200" dirty="0" smtClean="0">
                <a:solidFill>
                  <a:srgbClr val="B7B09C"/>
                </a:solidFill>
                <a:latin typeface="Century Gothic" panose="020B0502020202020204" pitchFamily="34" charset="0"/>
                <a:ea typeface="Verdana" panose="020B0604030504040204" pitchFamily="34" charset="0"/>
                <a:cs typeface="Verdana" panose="020B0604030504040204" pitchFamily="34" charset="0"/>
              </a:defRPr>
            </a:lvl3pPr>
            <a:lvl4pPr>
              <a:defRPr lang="en-US" sz="4050" b="0" i="0" kern="1200" dirty="0" smtClean="0">
                <a:solidFill>
                  <a:srgbClr val="B7B09C"/>
                </a:solidFill>
                <a:latin typeface="Century Gothic" panose="020B0502020202020204" pitchFamily="34" charset="0"/>
                <a:ea typeface="Verdana" panose="020B0604030504040204" pitchFamily="34" charset="0"/>
                <a:cs typeface="Verdana" panose="020B0604030504040204" pitchFamily="34" charset="0"/>
              </a:defRPr>
            </a:lvl4pPr>
            <a:lvl5pPr>
              <a:defRPr lang="en-US" sz="4050" b="0" i="0" kern="1200" dirty="0">
                <a:solidFill>
                  <a:srgbClr val="B7B09C"/>
                </a:solidFill>
                <a:latin typeface="Century Gothic" panose="020B0502020202020204" pitchFamily="34" charset="0"/>
                <a:ea typeface="Verdana" panose="020B0604030504040204" pitchFamily="34" charset="0"/>
                <a:cs typeface="Verdana" panose="020B0604030504040204" pitchFamily="34" charset="0"/>
              </a:defRPr>
            </a:lvl5pPr>
          </a:lstStyle>
          <a:p>
            <a:pPr lvl="0"/>
            <a:r>
              <a:rPr lang="en-US" dirty="0"/>
              <a:t>CLICK TO EDIT</a:t>
            </a:r>
          </a:p>
        </p:txBody>
      </p:sp>
    </p:spTree>
    <p:extLst>
      <p:ext uri="{BB962C8B-B14F-4D97-AF65-F5344CB8AC3E}">
        <p14:creationId xmlns:p14="http://schemas.microsoft.com/office/powerpoint/2010/main" val="3676198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16531352-035B-0F42-8A6A-E4BB52BEA91D}"/>
              </a:ext>
            </a:extLst>
          </p:cNvPr>
          <p:cNvSpPr/>
          <p:nvPr userDrawn="1"/>
        </p:nvSpPr>
        <p:spPr>
          <a:xfrm>
            <a:off x="-5579" y="1641015"/>
            <a:ext cx="7343656" cy="4974141"/>
          </a:xfrm>
          <a:custGeom>
            <a:avLst/>
            <a:gdLst>
              <a:gd name="connsiteX0" fmla="*/ 0 w 7343656"/>
              <a:gd name="connsiteY0" fmla="*/ 0 h 4974141"/>
              <a:gd name="connsiteX1" fmla="*/ 4290296 w 7343656"/>
              <a:gd name="connsiteY1" fmla="*/ 0 h 4974141"/>
              <a:gd name="connsiteX2" fmla="*/ 5428149 w 7343656"/>
              <a:gd name="connsiteY2" fmla="*/ 0 h 4974141"/>
              <a:gd name="connsiteX3" fmla="*/ 7343656 w 7343656"/>
              <a:gd name="connsiteY3" fmla="*/ 0 h 4974141"/>
              <a:gd name="connsiteX4" fmla="*/ 5437988 w 7343656"/>
              <a:gd name="connsiteY4" fmla="*/ 4964437 h 4974141"/>
              <a:gd name="connsiteX5" fmla="*/ 5428149 w 7343656"/>
              <a:gd name="connsiteY5" fmla="*/ 4964437 h 4974141"/>
              <a:gd name="connsiteX6" fmla="*/ 5428149 w 7343656"/>
              <a:gd name="connsiteY6" fmla="*/ 4974141 h 4974141"/>
              <a:gd name="connsiteX7" fmla="*/ 0 w 7343656"/>
              <a:gd name="connsiteY7" fmla="*/ 4974141 h 497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43656" h="4974141">
                <a:moveTo>
                  <a:pt x="0" y="0"/>
                </a:moveTo>
                <a:lnTo>
                  <a:pt x="4290296" y="0"/>
                </a:lnTo>
                <a:lnTo>
                  <a:pt x="5428149" y="0"/>
                </a:lnTo>
                <a:lnTo>
                  <a:pt x="7343656" y="0"/>
                </a:lnTo>
                <a:lnTo>
                  <a:pt x="5437988" y="4964437"/>
                </a:lnTo>
                <a:lnTo>
                  <a:pt x="5428149" y="4964437"/>
                </a:lnTo>
                <a:lnTo>
                  <a:pt x="5428149" y="4974141"/>
                </a:lnTo>
                <a:lnTo>
                  <a:pt x="0" y="4974141"/>
                </a:lnTo>
                <a:close/>
              </a:path>
            </a:pathLst>
          </a:custGeom>
          <a:solidFill>
            <a:srgbClr val="0D4DA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25" name="Freeform 24">
            <a:extLst>
              <a:ext uri="{FF2B5EF4-FFF2-40B4-BE49-F238E27FC236}">
                <a16:creationId xmlns:a16="http://schemas.microsoft.com/office/drawing/2014/main" id="{7AC3650A-6F3B-954A-8F53-0F4B48ABCFAE}"/>
              </a:ext>
            </a:extLst>
          </p:cNvPr>
          <p:cNvSpPr/>
          <p:nvPr userDrawn="1"/>
        </p:nvSpPr>
        <p:spPr>
          <a:xfrm>
            <a:off x="10059862" y="1641015"/>
            <a:ext cx="2132140" cy="4974141"/>
          </a:xfrm>
          <a:custGeom>
            <a:avLst/>
            <a:gdLst>
              <a:gd name="connsiteX0" fmla="*/ 1457720 w 1627775"/>
              <a:gd name="connsiteY0" fmla="*/ 0 h 3797491"/>
              <a:gd name="connsiteX1" fmla="*/ 1627775 w 1627775"/>
              <a:gd name="connsiteY1" fmla="*/ 0 h 3797491"/>
              <a:gd name="connsiteX2" fmla="*/ 1627775 w 1627775"/>
              <a:gd name="connsiteY2" fmla="*/ 3797491 h 3797491"/>
              <a:gd name="connsiteX3" fmla="*/ 0 w 1627775"/>
              <a:gd name="connsiteY3" fmla="*/ 3797491 h 3797491"/>
              <a:gd name="connsiteX4" fmla="*/ 1457720 w 1627775"/>
              <a:gd name="connsiteY4" fmla="*/ 0 h 3797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775" h="3797491">
                <a:moveTo>
                  <a:pt x="1457720" y="0"/>
                </a:moveTo>
                <a:lnTo>
                  <a:pt x="1627775" y="0"/>
                </a:lnTo>
                <a:lnTo>
                  <a:pt x="1627775" y="3797491"/>
                </a:lnTo>
                <a:lnTo>
                  <a:pt x="0" y="3797491"/>
                </a:lnTo>
                <a:lnTo>
                  <a:pt x="1457720" y="0"/>
                </a:lnTo>
                <a:close/>
              </a:path>
            </a:pathLst>
          </a:custGeom>
          <a:solidFill>
            <a:srgbClr val="0D4DA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6" name="Text Placeholder 25">
            <a:extLst>
              <a:ext uri="{FF2B5EF4-FFF2-40B4-BE49-F238E27FC236}">
                <a16:creationId xmlns:a16="http://schemas.microsoft.com/office/drawing/2014/main" id="{4D443627-FCE5-BC45-84E9-BA77E8A33313}"/>
              </a:ext>
            </a:extLst>
          </p:cNvPr>
          <p:cNvSpPr>
            <a:spLocks noGrp="1"/>
          </p:cNvSpPr>
          <p:nvPr>
            <p:ph type="body" sz="quarter" idx="16"/>
          </p:nvPr>
        </p:nvSpPr>
        <p:spPr>
          <a:xfrm>
            <a:off x="609599" y="1996944"/>
            <a:ext cx="6376829" cy="4270292"/>
          </a:xfrm>
          <a:custGeom>
            <a:avLst/>
            <a:gdLst>
              <a:gd name="connsiteX0" fmla="*/ 0 w 5429340"/>
              <a:gd name="connsiteY0" fmla="*/ 0 h 3584575"/>
              <a:gd name="connsiteX1" fmla="*/ 5429340 w 5429340"/>
              <a:gd name="connsiteY1" fmla="*/ 0 h 3584575"/>
              <a:gd name="connsiteX2" fmla="*/ 4053350 w 5429340"/>
              <a:gd name="connsiteY2" fmla="*/ 3584575 h 3584575"/>
              <a:gd name="connsiteX3" fmla="*/ 0 w 5429340"/>
              <a:gd name="connsiteY3" fmla="*/ 3584575 h 3584575"/>
            </a:gdLst>
            <a:ahLst/>
            <a:cxnLst>
              <a:cxn ang="0">
                <a:pos x="connsiteX0" y="connsiteY0"/>
              </a:cxn>
              <a:cxn ang="0">
                <a:pos x="connsiteX1" y="connsiteY1"/>
              </a:cxn>
              <a:cxn ang="0">
                <a:pos x="connsiteX2" y="connsiteY2"/>
              </a:cxn>
              <a:cxn ang="0">
                <a:pos x="connsiteX3" y="connsiteY3"/>
              </a:cxn>
            </a:cxnLst>
            <a:rect l="l" t="t" r="r" b="b"/>
            <a:pathLst>
              <a:path w="5429340" h="3584575">
                <a:moveTo>
                  <a:pt x="0" y="0"/>
                </a:moveTo>
                <a:lnTo>
                  <a:pt x="5429340" y="0"/>
                </a:lnTo>
                <a:lnTo>
                  <a:pt x="4053350" y="3584575"/>
                </a:lnTo>
                <a:lnTo>
                  <a:pt x="0" y="3584575"/>
                </a:lnTo>
                <a:close/>
              </a:path>
            </a:pathLst>
          </a:custGeom>
        </p:spPr>
        <p:txBody>
          <a:bodyPr wrap="square">
            <a:noAutofit/>
          </a:bodyPr>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a:extLst>
              <a:ext uri="{FF2B5EF4-FFF2-40B4-BE49-F238E27FC236}">
                <a16:creationId xmlns:a16="http://schemas.microsoft.com/office/drawing/2014/main" id="{839A80FE-3E3E-3944-86D7-AA4C5078382A}"/>
              </a:ext>
            </a:extLst>
          </p:cNvPr>
          <p:cNvSpPr>
            <a:spLocks noGrp="1"/>
          </p:cNvSpPr>
          <p:nvPr>
            <p:ph type="sldNum" sz="quarter" idx="10"/>
          </p:nvPr>
        </p:nvSpPr>
        <p:spPr>
          <a:xfrm>
            <a:off x="10325528" y="6124676"/>
            <a:ext cx="1756859" cy="365125"/>
          </a:xfrm>
        </p:spPr>
        <p:txBody>
          <a:bodyPr/>
          <a:lstStyle>
            <a:lvl1pPr>
              <a:defRPr>
                <a:solidFill>
                  <a:schemeClr val="bg1"/>
                </a:solidFill>
              </a:defRPr>
            </a:lvl1pPr>
          </a:lstStyle>
          <a:p>
            <a:fld id="{5E667DA0-DF71-7E43-B0BE-716D5FF45DDF}" type="slidenum">
              <a:rPr lang="en-US" smtClean="0"/>
              <a:pPr/>
              <a:t>‹#›</a:t>
            </a:fld>
            <a:endParaRPr lang="en-US" dirty="0"/>
          </a:p>
        </p:txBody>
      </p:sp>
      <p:sp>
        <p:nvSpPr>
          <p:cNvPr id="28" name="Picture Placeholder 27">
            <a:extLst>
              <a:ext uri="{FF2B5EF4-FFF2-40B4-BE49-F238E27FC236}">
                <a16:creationId xmlns:a16="http://schemas.microsoft.com/office/drawing/2014/main" id="{7CD0608A-13B6-774D-8817-1FF019583A5C}"/>
              </a:ext>
            </a:extLst>
          </p:cNvPr>
          <p:cNvSpPr>
            <a:spLocks noGrp="1"/>
          </p:cNvSpPr>
          <p:nvPr>
            <p:ph type="pic" sz="quarter" idx="11"/>
          </p:nvPr>
        </p:nvSpPr>
        <p:spPr>
          <a:xfrm>
            <a:off x="5547259" y="1632800"/>
            <a:ext cx="6299271" cy="4982357"/>
          </a:xfrm>
          <a:custGeom>
            <a:avLst/>
            <a:gdLst>
              <a:gd name="connsiteX0" fmla="*/ 1904686 w 6273378"/>
              <a:gd name="connsiteY0" fmla="*/ 0 h 4961878"/>
              <a:gd name="connsiteX1" fmla="*/ 6273378 w 6273378"/>
              <a:gd name="connsiteY1" fmla="*/ 0 h 4961878"/>
              <a:gd name="connsiteX2" fmla="*/ 4368692 w 6273378"/>
              <a:gd name="connsiteY2" fmla="*/ 4961878 h 4961878"/>
              <a:gd name="connsiteX3" fmla="*/ 0 w 6273378"/>
              <a:gd name="connsiteY3" fmla="*/ 4961878 h 4961878"/>
            </a:gdLst>
            <a:ahLst/>
            <a:cxnLst>
              <a:cxn ang="0">
                <a:pos x="connsiteX0" y="connsiteY0"/>
              </a:cxn>
              <a:cxn ang="0">
                <a:pos x="connsiteX1" y="connsiteY1"/>
              </a:cxn>
              <a:cxn ang="0">
                <a:pos x="connsiteX2" y="connsiteY2"/>
              </a:cxn>
              <a:cxn ang="0">
                <a:pos x="connsiteX3" y="connsiteY3"/>
              </a:cxn>
            </a:cxnLst>
            <a:rect l="l" t="t" r="r" b="b"/>
            <a:pathLst>
              <a:path w="6273378" h="4961878">
                <a:moveTo>
                  <a:pt x="1904686" y="0"/>
                </a:moveTo>
                <a:lnTo>
                  <a:pt x="6273378" y="0"/>
                </a:lnTo>
                <a:lnTo>
                  <a:pt x="4368692" y="4961878"/>
                </a:lnTo>
                <a:lnTo>
                  <a:pt x="0" y="4961878"/>
                </a:lnTo>
                <a:close/>
              </a:path>
            </a:pathLst>
          </a:custGeom>
          <a:solidFill>
            <a:schemeClr val="bg1"/>
          </a:solidFill>
          <a:ln>
            <a:noFill/>
          </a:ln>
        </p:spPr>
        <p:txBody>
          <a:bodyPr wrap="square" anchor="ctr" anchorCtr="0">
            <a:noAutofit/>
          </a:bodyPr>
          <a:lstStyle>
            <a:lvl1pPr marL="0" indent="0" algn="ctr">
              <a:buNone/>
              <a:defRPr sz="1200"/>
            </a:lvl1pPr>
          </a:lstStyle>
          <a:p>
            <a:r>
              <a:rPr lang="en-US"/>
              <a:t>Click icon to add picture</a:t>
            </a:r>
            <a:endParaRPr lang="en-US" dirty="0"/>
          </a:p>
        </p:txBody>
      </p:sp>
      <p:sp>
        <p:nvSpPr>
          <p:cNvPr id="10" name="Title 1">
            <a:extLst>
              <a:ext uri="{FF2B5EF4-FFF2-40B4-BE49-F238E27FC236}">
                <a16:creationId xmlns:a16="http://schemas.microsoft.com/office/drawing/2014/main" id="{8D11BB21-7BA9-AD41-929E-6603951B788F}"/>
              </a:ext>
            </a:extLst>
          </p:cNvPr>
          <p:cNvSpPr>
            <a:spLocks noGrp="1"/>
          </p:cNvSpPr>
          <p:nvPr>
            <p:ph type="ctrTitle" hasCustomPrompt="1"/>
          </p:nvPr>
        </p:nvSpPr>
        <p:spPr>
          <a:xfrm>
            <a:off x="609600" y="577548"/>
            <a:ext cx="8934773" cy="601877"/>
          </a:xfrm>
          <a:prstGeom prst="rect">
            <a:avLst/>
          </a:prstGeom>
        </p:spPr>
        <p:txBody>
          <a:bodyPr anchor="t" anchorCtr="0">
            <a:normAutofit/>
          </a:bodyPr>
          <a:lstStyle>
            <a:lvl1pPr algn="l">
              <a:defRPr sz="3300">
                <a:latin typeface="+mj-lt"/>
              </a:defRPr>
            </a:lvl1pPr>
          </a:lstStyle>
          <a:p>
            <a:r>
              <a:rPr lang="en-US" dirty="0"/>
              <a:t>Click to Edit Master Text Styles</a:t>
            </a:r>
          </a:p>
        </p:txBody>
      </p:sp>
      <p:pic>
        <p:nvPicPr>
          <p:cNvPr id="11" name="Picture 10" descr="A picture containing text, clipart&#10;&#10;Description automatically generated">
            <a:extLst>
              <a:ext uri="{FF2B5EF4-FFF2-40B4-BE49-F238E27FC236}">
                <a16:creationId xmlns:a16="http://schemas.microsoft.com/office/drawing/2014/main" id="{A10B16D3-1B87-634E-ADB6-BA560EDA655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32329" y="628346"/>
            <a:ext cx="2083379" cy="510458"/>
          </a:xfrm>
          <a:prstGeom prst="rect">
            <a:avLst/>
          </a:prstGeom>
        </p:spPr>
      </p:pic>
    </p:spTree>
    <p:extLst>
      <p:ext uri="{BB962C8B-B14F-4D97-AF65-F5344CB8AC3E}">
        <p14:creationId xmlns:p14="http://schemas.microsoft.com/office/powerpoint/2010/main" val="28500763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88699CD-458E-F54D-B3B3-64EB46A40E7D}"/>
              </a:ext>
            </a:extLst>
          </p:cNvPr>
          <p:cNvSpPr/>
          <p:nvPr userDrawn="1"/>
        </p:nvSpPr>
        <p:spPr>
          <a:xfrm>
            <a:off x="-1" y="1641015"/>
            <a:ext cx="7667031" cy="4974141"/>
          </a:xfrm>
          <a:custGeom>
            <a:avLst/>
            <a:gdLst>
              <a:gd name="connsiteX0" fmla="*/ 0 w 7667030"/>
              <a:gd name="connsiteY0" fmla="*/ 0 h 4974141"/>
              <a:gd name="connsiteX1" fmla="*/ 4613670 w 7667030"/>
              <a:gd name="connsiteY1" fmla="*/ 0 h 4974141"/>
              <a:gd name="connsiteX2" fmla="*/ 5751523 w 7667030"/>
              <a:gd name="connsiteY2" fmla="*/ 0 h 4974141"/>
              <a:gd name="connsiteX3" fmla="*/ 7667030 w 7667030"/>
              <a:gd name="connsiteY3" fmla="*/ 0 h 4974141"/>
              <a:gd name="connsiteX4" fmla="*/ 5761362 w 7667030"/>
              <a:gd name="connsiteY4" fmla="*/ 4964437 h 4974141"/>
              <a:gd name="connsiteX5" fmla="*/ 5751523 w 7667030"/>
              <a:gd name="connsiteY5" fmla="*/ 4964437 h 4974141"/>
              <a:gd name="connsiteX6" fmla="*/ 5751523 w 7667030"/>
              <a:gd name="connsiteY6" fmla="*/ 4974141 h 4974141"/>
              <a:gd name="connsiteX7" fmla="*/ 0 w 7667030"/>
              <a:gd name="connsiteY7" fmla="*/ 4974141 h 497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7030" h="4974141">
                <a:moveTo>
                  <a:pt x="0" y="0"/>
                </a:moveTo>
                <a:lnTo>
                  <a:pt x="4613670" y="0"/>
                </a:lnTo>
                <a:lnTo>
                  <a:pt x="5751523" y="0"/>
                </a:lnTo>
                <a:lnTo>
                  <a:pt x="7667030" y="0"/>
                </a:lnTo>
                <a:lnTo>
                  <a:pt x="5761362" y="4964437"/>
                </a:lnTo>
                <a:lnTo>
                  <a:pt x="5751523" y="4964437"/>
                </a:lnTo>
                <a:lnTo>
                  <a:pt x="5751523" y="4974141"/>
                </a:lnTo>
                <a:lnTo>
                  <a:pt x="0" y="4974141"/>
                </a:lnTo>
                <a:close/>
              </a:path>
            </a:pathLst>
          </a:custGeom>
          <a:solidFill>
            <a:srgbClr val="0D4DA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2" name="Freeform 11">
            <a:extLst>
              <a:ext uri="{FF2B5EF4-FFF2-40B4-BE49-F238E27FC236}">
                <a16:creationId xmlns:a16="http://schemas.microsoft.com/office/drawing/2014/main" id="{25105842-323A-634F-A447-7AD7247FC49A}"/>
              </a:ext>
            </a:extLst>
          </p:cNvPr>
          <p:cNvSpPr/>
          <p:nvPr userDrawn="1"/>
        </p:nvSpPr>
        <p:spPr>
          <a:xfrm>
            <a:off x="10059862" y="1641015"/>
            <a:ext cx="2132140" cy="4974141"/>
          </a:xfrm>
          <a:custGeom>
            <a:avLst/>
            <a:gdLst>
              <a:gd name="connsiteX0" fmla="*/ 1457720 w 1627775"/>
              <a:gd name="connsiteY0" fmla="*/ 0 h 3797491"/>
              <a:gd name="connsiteX1" fmla="*/ 1627775 w 1627775"/>
              <a:gd name="connsiteY1" fmla="*/ 0 h 3797491"/>
              <a:gd name="connsiteX2" fmla="*/ 1627775 w 1627775"/>
              <a:gd name="connsiteY2" fmla="*/ 3797491 h 3797491"/>
              <a:gd name="connsiteX3" fmla="*/ 0 w 1627775"/>
              <a:gd name="connsiteY3" fmla="*/ 3797491 h 3797491"/>
              <a:gd name="connsiteX4" fmla="*/ 1457720 w 1627775"/>
              <a:gd name="connsiteY4" fmla="*/ 0 h 3797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775" h="3797491">
                <a:moveTo>
                  <a:pt x="1457720" y="0"/>
                </a:moveTo>
                <a:lnTo>
                  <a:pt x="1627775" y="0"/>
                </a:lnTo>
                <a:lnTo>
                  <a:pt x="1627775" y="3797491"/>
                </a:lnTo>
                <a:lnTo>
                  <a:pt x="0" y="3797491"/>
                </a:lnTo>
                <a:lnTo>
                  <a:pt x="1457720" y="0"/>
                </a:lnTo>
                <a:close/>
              </a:path>
            </a:pathLst>
          </a:custGeom>
          <a:solidFill>
            <a:srgbClr val="0D4DA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9" name="Picture Placeholder 18">
            <a:extLst>
              <a:ext uri="{FF2B5EF4-FFF2-40B4-BE49-F238E27FC236}">
                <a16:creationId xmlns:a16="http://schemas.microsoft.com/office/drawing/2014/main" id="{9D370121-F119-7041-8BD8-A4F496AF7311}"/>
              </a:ext>
            </a:extLst>
          </p:cNvPr>
          <p:cNvSpPr>
            <a:spLocks noGrp="1"/>
          </p:cNvSpPr>
          <p:nvPr>
            <p:ph type="pic" sz="quarter" idx="11"/>
          </p:nvPr>
        </p:nvSpPr>
        <p:spPr>
          <a:xfrm>
            <a:off x="8683820" y="1641018"/>
            <a:ext cx="3195747" cy="2437955"/>
          </a:xfrm>
          <a:custGeom>
            <a:avLst/>
            <a:gdLst>
              <a:gd name="connsiteX0" fmla="*/ 1172617 w 3195746"/>
              <a:gd name="connsiteY0" fmla="*/ 0 h 2437955"/>
              <a:gd name="connsiteX1" fmla="*/ 3195746 w 3195746"/>
              <a:gd name="connsiteY1" fmla="*/ 0 h 2437955"/>
              <a:gd name="connsiteX2" fmla="*/ 2259903 w 3195746"/>
              <a:gd name="connsiteY2" fmla="*/ 2437955 h 2437955"/>
              <a:gd name="connsiteX3" fmla="*/ 0 w 3195746"/>
              <a:gd name="connsiteY3" fmla="*/ 2437955 h 2437955"/>
              <a:gd name="connsiteX4" fmla="*/ 95 w 3195746"/>
              <a:gd name="connsiteY4" fmla="*/ 2437708 h 2437955"/>
              <a:gd name="connsiteX5" fmla="*/ 236868 w 3195746"/>
              <a:gd name="connsiteY5" fmla="*/ 2437708 h 2437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746" h="2437955">
                <a:moveTo>
                  <a:pt x="1172617" y="0"/>
                </a:moveTo>
                <a:lnTo>
                  <a:pt x="3195746" y="0"/>
                </a:lnTo>
                <a:lnTo>
                  <a:pt x="2259903" y="2437955"/>
                </a:lnTo>
                <a:lnTo>
                  <a:pt x="0" y="2437955"/>
                </a:lnTo>
                <a:lnTo>
                  <a:pt x="95" y="2437708"/>
                </a:lnTo>
                <a:lnTo>
                  <a:pt x="236868" y="2437708"/>
                </a:lnTo>
                <a:close/>
              </a:path>
            </a:pathLst>
          </a:custGeom>
          <a:solidFill>
            <a:schemeClr val="bg1"/>
          </a:solidFill>
          <a:ln>
            <a:noFill/>
          </a:ln>
        </p:spPr>
        <p:txBody>
          <a:bodyPr wrap="square" anchor="ctr" anchorCtr="1">
            <a:noAutofit/>
          </a:bodyPr>
          <a:lstStyle>
            <a:lvl1pPr marL="0" indent="0" algn="ctr" defTabSz="685800" rtl="0" eaLnBrk="1" latinLnBrk="0" hangingPunct="1">
              <a:lnSpc>
                <a:spcPct val="90000"/>
              </a:lnSpc>
              <a:spcBef>
                <a:spcPts val="750"/>
              </a:spcBef>
              <a:buFont typeface="Arial" panose="020B0604020202020204" pitchFamily="34" charset="0"/>
              <a:buNone/>
              <a:defRPr lang="en-US" sz="900" kern="1200" dirty="0">
                <a:solidFill>
                  <a:schemeClr val="tx1"/>
                </a:solidFill>
                <a:latin typeface="+mn-lt"/>
                <a:ea typeface="+mn-ea"/>
                <a:cs typeface="+mn-cs"/>
              </a:defRPr>
            </a:lvl1pPr>
          </a:lstStyle>
          <a:p>
            <a:r>
              <a:rPr lang="en-US"/>
              <a:t>Click icon to add picture</a:t>
            </a:r>
            <a:endParaRPr lang="en-US" dirty="0"/>
          </a:p>
        </p:txBody>
      </p:sp>
      <p:sp>
        <p:nvSpPr>
          <p:cNvPr id="20" name="Picture Placeholder 19">
            <a:extLst>
              <a:ext uri="{FF2B5EF4-FFF2-40B4-BE49-F238E27FC236}">
                <a16:creationId xmlns:a16="http://schemas.microsoft.com/office/drawing/2014/main" id="{491388EC-9564-8E4F-B982-BB08139DBB59}"/>
              </a:ext>
            </a:extLst>
          </p:cNvPr>
          <p:cNvSpPr>
            <a:spLocks noGrp="1"/>
          </p:cNvSpPr>
          <p:nvPr>
            <p:ph type="pic" sz="quarter" idx="12"/>
          </p:nvPr>
        </p:nvSpPr>
        <p:spPr>
          <a:xfrm>
            <a:off x="6572721" y="1641018"/>
            <a:ext cx="3195747" cy="2437955"/>
          </a:xfrm>
          <a:custGeom>
            <a:avLst/>
            <a:gdLst>
              <a:gd name="connsiteX0" fmla="*/ 1172617 w 3195746"/>
              <a:gd name="connsiteY0" fmla="*/ 0 h 2437955"/>
              <a:gd name="connsiteX1" fmla="*/ 3195746 w 3195746"/>
              <a:gd name="connsiteY1" fmla="*/ 0 h 2437955"/>
              <a:gd name="connsiteX2" fmla="*/ 2259903 w 3195746"/>
              <a:gd name="connsiteY2" fmla="*/ 2437955 h 2437955"/>
              <a:gd name="connsiteX3" fmla="*/ 0 w 3195746"/>
              <a:gd name="connsiteY3" fmla="*/ 2437955 h 2437955"/>
              <a:gd name="connsiteX4" fmla="*/ 95 w 3195746"/>
              <a:gd name="connsiteY4" fmla="*/ 2437708 h 2437955"/>
              <a:gd name="connsiteX5" fmla="*/ 236868 w 3195746"/>
              <a:gd name="connsiteY5" fmla="*/ 2437708 h 2437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746" h="2437955">
                <a:moveTo>
                  <a:pt x="1172617" y="0"/>
                </a:moveTo>
                <a:lnTo>
                  <a:pt x="3195746" y="0"/>
                </a:lnTo>
                <a:lnTo>
                  <a:pt x="2259903" y="2437955"/>
                </a:lnTo>
                <a:lnTo>
                  <a:pt x="0" y="2437955"/>
                </a:lnTo>
                <a:lnTo>
                  <a:pt x="95" y="2437708"/>
                </a:lnTo>
                <a:lnTo>
                  <a:pt x="236868" y="2437708"/>
                </a:lnTo>
                <a:close/>
              </a:path>
            </a:pathLst>
          </a:custGeom>
          <a:solidFill>
            <a:schemeClr val="bg1"/>
          </a:solidFill>
          <a:ln>
            <a:noFill/>
          </a:ln>
        </p:spPr>
        <p:txBody>
          <a:bodyPr wrap="square" anchor="ctr" anchorCtr="1">
            <a:noAutofit/>
          </a:bodyPr>
          <a:lstStyle>
            <a:lvl1pPr marL="0" indent="0" algn="ctr">
              <a:buNone/>
              <a:defRPr sz="900"/>
            </a:lvl1pPr>
          </a:lstStyle>
          <a:p>
            <a:r>
              <a:rPr lang="en-US"/>
              <a:t>Click icon to add picture</a:t>
            </a:r>
            <a:endParaRPr lang="en-US" dirty="0"/>
          </a:p>
        </p:txBody>
      </p:sp>
      <p:sp>
        <p:nvSpPr>
          <p:cNvPr id="21" name="Picture Placeholder 20">
            <a:extLst>
              <a:ext uri="{FF2B5EF4-FFF2-40B4-BE49-F238E27FC236}">
                <a16:creationId xmlns:a16="http://schemas.microsoft.com/office/drawing/2014/main" id="{F92A18F4-5FCF-484D-BA58-1B40A994CDB7}"/>
              </a:ext>
            </a:extLst>
          </p:cNvPr>
          <p:cNvSpPr>
            <a:spLocks noGrp="1"/>
          </p:cNvSpPr>
          <p:nvPr>
            <p:ph type="pic" sz="quarter" idx="13"/>
          </p:nvPr>
        </p:nvSpPr>
        <p:spPr>
          <a:xfrm>
            <a:off x="7715141" y="4163289"/>
            <a:ext cx="3195747" cy="2437955"/>
          </a:xfrm>
          <a:custGeom>
            <a:avLst/>
            <a:gdLst>
              <a:gd name="connsiteX0" fmla="*/ 1172617 w 3195746"/>
              <a:gd name="connsiteY0" fmla="*/ 0 h 2437955"/>
              <a:gd name="connsiteX1" fmla="*/ 3195746 w 3195746"/>
              <a:gd name="connsiteY1" fmla="*/ 0 h 2437955"/>
              <a:gd name="connsiteX2" fmla="*/ 2259903 w 3195746"/>
              <a:gd name="connsiteY2" fmla="*/ 2437955 h 2437955"/>
              <a:gd name="connsiteX3" fmla="*/ 0 w 3195746"/>
              <a:gd name="connsiteY3" fmla="*/ 2437955 h 2437955"/>
              <a:gd name="connsiteX4" fmla="*/ 95 w 3195746"/>
              <a:gd name="connsiteY4" fmla="*/ 2437708 h 2437955"/>
              <a:gd name="connsiteX5" fmla="*/ 236868 w 3195746"/>
              <a:gd name="connsiteY5" fmla="*/ 2437708 h 2437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746" h="2437955">
                <a:moveTo>
                  <a:pt x="1172617" y="0"/>
                </a:moveTo>
                <a:lnTo>
                  <a:pt x="3195746" y="0"/>
                </a:lnTo>
                <a:lnTo>
                  <a:pt x="2259903" y="2437955"/>
                </a:lnTo>
                <a:lnTo>
                  <a:pt x="0" y="2437955"/>
                </a:lnTo>
                <a:lnTo>
                  <a:pt x="95" y="2437708"/>
                </a:lnTo>
                <a:lnTo>
                  <a:pt x="236868" y="2437708"/>
                </a:lnTo>
                <a:close/>
              </a:path>
            </a:pathLst>
          </a:custGeom>
          <a:solidFill>
            <a:schemeClr val="bg1"/>
          </a:solidFill>
          <a:ln>
            <a:noFill/>
          </a:ln>
        </p:spPr>
        <p:txBody>
          <a:bodyPr wrap="square" anchor="ctr" anchorCtr="1">
            <a:noAutofit/>
          </a:bodyPr>
          <a:lstStyle>
            <a:lvl1pPr marL="0" indent="0" algn="ctr" defTabSz="685800" rtl="0" eaLnBrk="1" latinLnBrk="0" hangingPunct="1">
              <a:lnSpc>
                <a:spcPct val="90000"/>
              </a:lnSpc>
              <a:spcBef>
                <a:spcPts val="750"/>
              </a:spcBef>
              <a:buFont typeface="Arial" panose="020B0604020202020204" pitchFamily="34" charset="0"/>
              <a:buNone/>
              <a:defRPr lang="en-US" sz="900" kern="1200" dirty="0">
                <a:solidFill>
                  <a:schemeClr val="tx1"/>
                </a:solidFill>
                <a:latin typeface="+mn-lt"/>
                <a:ea typeface="+mn-ea"/>
                <a:cs typeface="+mn-cs"/>
              </a:defRPr>
            </a:lvl1pPr>
          </a:lstStyle>
          <a:p>
            <a:r>
              <a:rPr lang="en-US"/>
              <a:t>Click icon to add picture</a:t>
            </a:r>
            <a:endParaRPr lang="en-US" dirty="0"/>
          </a:p>
        </p:txBody>
      </p:sp>
      <p:sp>
        <p:nvSpPr>
          <p:cNvPr id="22" name="Picture Placeholder 21">
            <a:extLst>
              <a:ext uri="{FF2B5EF4-FFF2-40B4-BE49-F238E27FC236}">
                <a16:creationId xmlns:a16="http://schemas.microsoft.com/office/drawing/2014/main" id="{480E1DD0-D3A3-F94E-B31E-BA51DB44833A}"/>
              </a:ext>
            </a:extLst>
          </p:cNvPr>
          <p:cNvSpPr>
            <a:spLocks noGrp="1"/>
          </p:cNvSpPr>
          <p:nvPr>
            <p:ph type="pic" sz="quarter" idx="14"/>
          </p:nvPr>
        </p:nvSpPr>
        <p:spPr>
          <a:xfrm>
            <a:off x="5604044" y="4163289"/>
            <a:ext cx="3195747" cy="2437955"/>
          </a:xfrm>
          <a:custGeom>
            <a:avLst/>
            <a:gdLst>
              <a:gd name="connsiteX0" fmla="*/ 1172617 w 3195746"/>
              <a:gd name="connsiteY0" fmla="*/ 0 h 2437955"/>
              <a:gd name="connsiteX1" fmla="*/ 3195746 w 3195746"/>
              <a:gd name="connsiteY1" fmla="*/ 0 h 2437955"/>
              <a:gd name="connsiteX2" fmla="*/ 2259903 w 3195746"/>
              <a:gd name="connsiteY2" fmla="*/ 2437955 h 2437955"/>
              <a:gd name="connsiteX3" fmla="*/ 0 w 3195746"/>
              <a:gd name="connsiteY3" fmla="*/ 2437955 h 2437955"/>
              <a:gd name="connsiteX4" fmla="*/ 95 w 3195746"/>
              <a:gd name="connsiteY4" fmla="*/ 2437708 h 2437955"/>
              <a:gd name="connsiteX5" fmla="*/ 236868 w 3195746"/>
              <a:gd name="connsiteY5" fmla="*/ 2437708 h 2437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746" h="2437955">
                <a:moveTo>
                  <a:pt x="1172617" y="0"/>
                </a:moveTo>
                <a:lnTo>
                  <a:pt x="3195746" y="0"/>
                </a:lnTo>
                <a:lnTo>
                  <a:pt x="2259903" y="2437955"/>
                </a:lnTo>
                <a:lnTo>
                  <a:pt x="0" y="2437955"/>
                </a:lnTo>
                <a:lnTo>
                  <a:pt x="95" y="2437708"/>
                </a:lnTo>
                <a:lnTo>
                  <a:pt x="236868" y="2437708"/>
                </a:lnTo>
                <a:close/>
              </a:path>
            </a:pathLst>
          </a:custGeom>
          <a:solidFill>
            <a:schemeClr val="bg1"/>
          </a:solidFill>
          <a:ln>
            <a:noFill/>
          </a:ln>
        </p:spPr>
        <p:txBody>
          <a:bodyPr wrap="square" anchor="ctr" anchorCtr="1">
            <a:noAutofit/>
          </a:bodyPr>
          <a:lstStyle>
            <a:lvl1pPr marL="0" indent="0" algn="ctr" defTabSz="685800" rtl="0" eaLnBrk="1" latinLnBrk="0" hangingPunct="1">
              <a:lnSpc>
                <a:spcPct val="90000"/>
              </a:lnSpc>
              <a:spcBef>
                <a:spcPts val="750"/>
              </a:spcBef>
              <a:buFont typeface="Arial" panose="020B0604020202020204" pitchFamily="34" charset="0"/>
              <a:buNone/>
              <a:defRPr lang="en-US" sz="900" kern="1200" dirty="0">
                <a:solidFill>
                  <a:schemeClr val="tx1"/>
                </a:solidFill>
                <a:latin typeface="+mn-lt"/>
                <a:ea typeface="+mn-ea"/>
                <a:cs typeface="+mn-cs"/>
              </a:defRPr>
            </a:lvl1pPr>
          </a:lstStyle>
          <a:p>
            <a:r>
              <a:rPr lang="en-US"/>
              <a:t>Click icon to add picture</a:t>
            </a:r>
            <a:endParaRPr lang="en-US" dirty="0"/>
          </a:p>
        </p:txBody>
      </p:sp>
      <p:sp>
        <p:nvSpPr>
          <p:cNvPr id="33" name="Text Placeholder 32">
            <a:extLst>
              <a:ext uri="{FF2B5EF4-FFF2-40B4-BE49-F238E27FC236}">
                <a16:creationId xmlns:a16="http://schemas.microsoft.com/office/drawing/2014/main" id="{D9527526-E81E-9B4E-A45F-4162419ABE57}"/>
              </a:ext>
            </a:extLst>
          </p:cNvPr>
          <p:cNvSpPr>
            <a:spLocks noGrp="1"/>
          </p:cNvSpPr>
          <p:nvPr>
            <p:ph type="body" sz="quarter" idx="16"/>
          </p:nvPr>
        </p:nvSpPr>
        <p:spPr>
          <a:xfrm>
            <a:off x="654050" y="1996944"/>
            <a:ext cx="6842591" cy="4311388"/>
          </a:xfrm>
          <a:custGeom>
            <a:avLst/>
            <a:gdLst>
              <a:gd name="connsiteX0" fmla="*/ 0 w 5429340"/>
              <a:gd name="connsiteY0" fmla="*/ 0 h 3584575"/>
              <a:gd name="connsiteX1" fmla="*/ 5429340 w 5429340"/>
              <a:gd name="connsiteY1" fmla="*/ 0 h 3584575"/>
              <a:gd name="connsiteX2" fmla="*/ 4053350 w 5429340"/>
              <a:gd name="connsiteY2" fmla="*/ 3584575 h 3584575"/>
              <a:gd name="connsiteX3" fmla="*/ 0 w 5429340"/>
              <a:gd name="connsiteY3" fmla="*/ 3584575 h 3584575"/>
            </a:gdLst>
            <a:ahLst/>
            <a:cxnLst>
              <a:cxn ang="0">
                <a:pos x="connsiteX0" y="connsiteY0"/>
              </a:cxn>
              <a:cxn ang="0">
                <a:pos x="connsiteX1" y="connsiteY1"/>
              </a:cxn>
              <a:cxn ang="0">
                <a:pos x="connsiteX2" y="connsiteY2"/>
              </a:cxn>
              <a:cxn ang="0">
                <a:pos x="connsiteX3" y="connsiteY3"/>
              </a:cxn>
            </a:cxnLst>
            <a:rect l="l" t="t" r="r" b="b"/>
            <a:pathLst>
              <a:path w="5429340" h="3584575">
                <a:moveTo>
                  <a:pt x="0" y="0"/>
                </a:moveTo>
                <a:lnTo>
                  <a:pt x="5429340" y="0"/>
                </a:lnTo>
                <a:lnTo>
                  <a:pt x="4053350" y="3584575"/>
                </a:lnTo>
                <a:lnTo>
                  <a:pt x="0" y="3584575"/>
                </a:lnTo>
                <a:close/>
              </a:path>
            </a:pathLst>
          </a:custGeom>
        </p:spPr>
        <p:txBody>
          <a:bodyPr wrap="square">
            <a:noAutofit/>
          </a:bodyPr>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4" name="Slide Number Placeholder 2">
            <a:extLst>
              <a:ext uri="{FF2B5EF4-FFF2-40B4-BE49-F238E27FC236}">
                <a16:creationId xmlns:a16="http://schemas.microsoft.com/office/drawing/2014/main" id="{B1D34FA9-A01C-3147-A96A-6D2623A1114F}"/>
              </a:ext>
            </a:extLst>
          </p:cNvPr>
          <p:cNvSpPr>
            <a:spLocks noGrp="1"/>
          </p:cNvSpPr>
          <p:nvPr>
            <p:ph type="sldNum" sz="quarter" idx="10"/>
          </p:nvPr>
        </p:nvSpPr>
        <p:spPr>
          <a:xfrm>
            <a:off x="10325528" y="6124676"/>
            <a:ext cx="1756859" cy="365125"/>
          </a:xfrm>
        </p:spPr>
        <p:txBody>
          <a:bodyPr/>
          <a:lstStyle>
            <a:lvl1pPr>
              <a:defRPr>
                <a:solidFill>
                  <a:schemeClr val="bg1"/>
                </a:solidFill>
              </a:defRPr>
            </a:lvl1pPr>
          </a:lstStyle>
          <a:p>
            <a:fld id="{5E667DA0-DF71-7E43-B0BE-716D5FF45DDF}" type="slidenum">
              <a:rPr lang="en-US" smtClean="0"/>
              <a:pPr/>
              <a:t>‹#›</a:t>
            </a:fld>
            <a:endParaRPr lang="en-US" dirty="0"/>
          </a:p>
        </p:txBody>
      </p:sp>
      <p:sp>
        <p:nvSpPr>
          <p:cNvPr id="13" name="Title 1">
            <a:extLst>
              <a:ext uri="{FF2B5EF4-FFF2-40B4-BE49-F238E27FC236}">
                <a16:creationId xmlns:a16="http://schemas.microsoft.com/office/drawing/2014/main" id="{28B1CDED-C8F3-E245-8183-5ACB24BBD24B}"/>
              </a:ext>
            </a:extLst>
          </p:cNvPr>
          <p:cNvSpPr>
            <a:spLocks noGrp="1"/>
          </p:cNvSpPr>
          <p:nvPr>
            <p:ph type="ctrTitle" hasCustomPrompt="1"/>
          </p:nvPr>
        </p:nvSpPr>
        <p:spPr>
          <a:xfrm>
            <a:off x="609600" y="577548"/>
            <a:ext cx="8934773" cy="601877"/>
          </a:xfrm>
          <a:prstGeom prst="rect">
            <a:avLst/>
          </a:prstGeom>
        </p:spPr>
        <p:txBody>
          <a:bodyPr anchor="t" anchorCtr="0">
            <a:normAutofit/>
          </a:bodyPr>
          <a:lstStyle>
            <a:lvl1pPr algn="l">
              <a:defRPr sz="3300">
                <a:latin typeface="+mj-lt"/>
              </a:defRPr>
            </a:lvl1pPr>
          </a:lstStyle>
          <a:p>
            <a:r>
              <a:rPr lang="en-US" dirty="0"/>
              <a:t>Click to Edit Master Text Styles</a:t>
            </a:r>
          </a:p>
        </p:txBody>
      </p:sp>
      <p:pic>
        <p:nvPicPr>
          <p:cNvPr id="14" name="Picture 13" descr="A picture containing text, clipart&#10;&#10;Description automatically generated">
            <a:extLst>
              <a:ext uri="{FF2B5EF4-FFF2-40B4-BE49-F238E27FC236}">
                <a16:creationId xmlns:a16="http://schemas.microsoft.com/office/drawing/2014/main" id="{28F2D589-9A0B-CF4B-A16C-990BE1D93FA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32329" y="628346"/>
            <a:ext cx="2083379" cy="510458"/>
          </a:xfrm>
          <a:prstGeom prst="rect">
            <a:avLst/>
          </a:prstGeom>
        </p:spPr>
      </p:pic>
    </p:spTree>
    <p:extLst>
      <p:ext uri="{BB962C8B-B14F-4D97-AF65-F5344CB8AC3E}">
        <p14:creationId xmlns:p14="http://schemas.microsoft.com/office/powerpoint/2010/main" val="17385994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37183C34-CF49-564B-ABA4-9B0FA442F3AE}"/>
              </a:ext>
            </a:extLst>
          </p:cNvPr>
          <p:cNvSpPr>
            <a:spLocks noGrp="1"/>
          </p:cNvSpPr>
          <p:nvPr>
            <p:ph type="pic" sz="quarter" idx="11"/>
          </p:nvPr>
        </p:nvSpPr>
        <p:spPr>
          <a:xfrm>
            <a:off x="679168" y="1683243"/>
            <a:ext cx="4831123" cy="3797857"/>
          </a:xfrm>
          <a:custGeom>
            <a:avLst/>
            <a:gdLst>
              <a:gd name="connsiteX0" fmla="*/ 1811282 w 4831122"/>
              <a:gd name="connsiteY0" fmla="*/ 0 h 3797857"/>
              <a:gd name="connsiteX1" fmla="*/ 4831122 w 4831122"/>
              <a:gd name="connsiteY1" fmla="*/ 0 h 3797857"/>
              <a:gd name="connsiteX2" fmla="*/ 3373262 w 4831122"/>
              <a:gd name="connsiteY2" fmla="*/ 3797857 h 3797857"/>
              <a:gd name="connsiteX3" fmla="*/ 0 w 4831122"/>
              <a:gd name="connsiteY3" fmla="*/ 3797857 h 3797857"/>
              <a:gd name="connsiteX4" fmla="*/ 142 w 4831122"/>
              <a:gd name="connsiteY4" fmla="*/ 3797488 h 3797857"/>
              <a:gd name="connsiteX5" fmla="*/ 353563 w 4831122"/>
              <a:gd name="connsiteY5" fmla="*/ 3797488 h 379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1122" h="3797857">
                <a:moveTo>
                  <a:pt x="1811282" y="0"/>
                </a:moveTo>
                <a:lnTo>
                  <a:pt x="4831122" y="0"/>
                </a:lnTo>
                <a:lnTo>
                  <a:pt x="3373262" y="3797857"/>
                </a:lnTo>
                <a:lnTo>
                  <a:pt x="0" y="3797857"/>
                </a:lnTo>
                <a:lnTo>
                  <a:pt x="142" y="3797488"/>
                </a:lnTo>
                <a:lnTo>
                  <a:pt x="353563" y="3797488"/>
                </a:lnTo>
                <a:close/>
              </a:path>
            </a:pathLst>
          </a:custGeom>
          <a:solidFill>
            <a:schemeClr val="bg1"/>
          </a:solidFill>
        </p:spPr>
        <p:txBody>
          <a:bodyPr wrap="square" anchor="ctr" anchorCtr="1">
            <a:noAutofit/>
          </a:bodyPr>
          <a:lstStyle>
            <a:lvl1pPr marL="0" indent="0" algn="ctr">
              <a:buNone/>
              <a:defRPr sz="900"/>
            </a:lvl1pPr>
          </a:lstStyle>
          <a:p>
            <a:r>
              <a:rPr lang="en-US"/>
              <a:t>Click icon to add picture</a:t>
            </a:r>
            <a:endParaRPr lang="en-US" dirty="0"/>
          </a:p>
        </p:txBody>
      </p:sp>
      <p:sp>
        <p:nvSpPr>
          <p:cNvPr id="26" name="Picture Placeholder 25">
            <a:extLst>
              <a:ext uri="{FF2B5EF4-FFF2-40B4-BE49-F238E27FC236}">
                <a16:creationId xmlns:a16="http://schemas.microsoft.com/office/drawing/2014/main" id="{3C5F9D5D-3417-0346-B5C8-8AC1CC134409}"/>
              </a:ext>
            </a:extLst>
          </p:cNvPr>
          <p:cNvSpPr>
            <a:spLocks noGrp="1"/>
          </p:cNvSpPr>
          <p:nvPr>
            <p:ph type="pic" sz="quarter" idx="15"/>
          </p:nvPr>
        </p:nvSpPr>
        <p:spPr>
          <a:xfrm>
            <a:off x="3859337" y="1683243"/>
            <a:ext cx="4831123" cy="3797857"/>
          </a:xfrm>
          <a:custGeom>
            <a:avLst/>
            <a:gdLst>
              <a:gd name="connsiteX0" fmla="*/ 1811282 w 4831122"/>
              <a:gd name="connsiteY0" fmla="*/ 0 h 3797857"/>
              <a:gd name="connsiteX1" fmla="*/ 4831122 w 4831122"/>
              <a:gd name="connsiteY1" fmla="*/ 0 h 3797857"/>
              <a:gd name="connsiteX2" fmla="*/ 3373262 w 4831122"/>
              <a:gd name="connsiteY2" fmla="*/ 3797857 h 3797857"/>
              <a:gd name="connsiteX3" fmla="*/ 0 w 4831122"/>
              <a:gd name="connsiteY3" fmla="*/ 3797857 h 3797857"/>
              <a:gd name="connsiteX4" fmla="*/ 142 w 4831122"/>
              <a:gd name="connsiteY4" fmla="*/ 3797488 h 3797857"/>
              <a:gd name="connsiteX5" fmla="*/ 353563 w 4831122"/>
              <a:gd name="connsiteY5" fmla="*/ 3797488 h 379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1122" h="3797857">
                <a:moveTo>
                  <a:pt x="1811282" y="0"/>
                </a:moveTo>
                <a:lnTo>
                  <a:pt x="4831122" y="0"/>
                </a:lnTo>
                <a:lnTo>
                  <a:pt x="3373262" y="3797857"/>
                </a:lnTo>
                <a:lnTo>
                  <a:pt x="0" y="3797857"/>
                </a:lnTo>
                <a:lnTo>
                  <a:pt x="142" y="3797488"/>
                </a:lnTo>
                <a:lnTo>
                  <a:pt x="353563" y="3797488"/>
                </a:lnTo>
                <a:close/>
              </a:path>
            </a:pathLst>
          </a:custGeom>
          <a:solidFill>
            <a:schemeClr val="bg1"/>
          </a:solidFill>
        </p:spPr>
        <p:txBody>
          <a:bodyPr wrap="square" anchor="ctr" anchorCtr="1">
            <a:noAutofit/>
          </a:bodyPr>
          <a:lstStyle>
            <a:lvl1pPr marL="0" indent="0" algn="ctr" defTabSz="685800" rtl="0" eaLnBrk="1" latinLnBrk="0" hangingPunct="1">
              <a:lnSpc>
                <a:spcPct val="90000"/>
              </a:lnSpc>
              <a:spcBef>
                <a:spcPts val="750"/>
              </a:spcBef>
              <a:buFont typeface="Arial" panose="020B0604020202020204" pitchFamily="34" charset="0"/>
              <a:buNone/>
              <a:defRPr lang="en-US" sz="900" kern="1200" dirty="0">
                <a:solidFill>
                  <a:schemeClr val="tx1"/>
                </a:solidFill>
                <a:latin typeface="+mn-lt"/>
                <a:ea typeface="+mn-ea"/>
                <a:cs typeface="+mn-cs"/>
              </a:defRPr>
            </a:lvl1pPr>
          </a:lstStyle>
          <a:p>
            <a:r>
              <a:rPr lang="en-US"/>
              <a:t>Click icon to add picture</a:t>
            </a:r>
            <a:endParaRPr lang="en-US" dirty="0"/>
          </a:p>
        </p:txBody>
      </p:sp>
      <p:sp>
        <p:nvSpPr>
          <p:cNvPr id="27" name="Picture Placeholder 26">
            <a:extLst>
              <a:ext uri="{FF2B5EF4-FFF2-40B4-BE49-F238E27FC236}">
                <a16:creationId xmlns:a16="http://schemas.microsoft.com/office/drawing/2014/main" id="{79DE4A39-A89A-F54C-BC63-4C1FDB8CFB11}"/>
              </a:ext>
            </a:extLst>
          </p:cNvPr>
          <p:cNvSpPr>
            <a:spLocks noGrp="1"/>
          </p:cNvSpPr>
          <p:nvPr>
            <p:ph type="pic" sz="quarter" idx="16"/>
          </p:nvPr>
        </p:nvSpPr>
        <p:spPr>
          <a:xfrm>
            <a:off x="7039507" y="1683243"/>
            <a:ext cx="4831123" cy="3797857"/>
          </a:xfrm>
          <a:custGeom>
            <a:avLst/>
            <a:gdLst>
              <a:gd name="connsiteX0" fmla="*/ 1811282 w 4831122"/>
              <a:gd name="connsiteY0" fmla="*/ 0 h 3797857"/>
              <a:gd name="connsiteX1" fmla="*/ 4831122 w 4831122"/>
              <a:gd name="connsiteY1" fmla="*/ 0 h 3797857"/>
              <a:gd name="connsiteX2" fmla="*/ 3373262 w 4831122"/>
              <a:gd name="connsiteY2" fmla="*/ 3797857 h 3797857"/>
              <a:gd name="connsiteX3" fmla="*/ 0 w 4831122"/>
              <a:gd name="connsiteY3" fmla="*/ 3797857 h 3797857"/>
              <a:gd name="connsiteX4" fmla="*/ 142 w 4831122"/>
              <a:gd name="connsiteY4" fmla="*/ 3797488 h 3797857"/>
              <a:gd name="connsiteX5" fmla="*/ 353563 w 4831122"/>
              <a:gd name="connsiteY5" fmla="*/ 3797488 h 379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1122" h="3797857">
                <a:moveTo>
                  <a:pt x="1811282" y="0"/>
                </a:moveTo>
                <a:lnTo>
                  <a:pt x="4831122" y="0"/>
                </a:lnTo>
                <a:lnTo>
                  <a:pt x="3373262" y="3797857"/>
                </a:lnTo>
                <a:lnTo>
                  <a:pt x="0" y="3797857"/>
                </a:lnTo>
                <a:lnTo>
                  <a:pt x="142" y="3797488"/>
                </a:lnTo>
                <a:lnTo>
                  <a:pt x="353563" y="3797488"/>
                </a:lnTo>
                <a:close/>
              </a:path>
            </a:pathLst>
          </a:custGeom>
          <a:solidFill>
            <a:schemeClr val="bg1"/>
          </a:solidFill>
        </p:spPr>
        <p:txBody>
          <a:bodyPr wrap="square" anchor="ctr" anchorCtr="1">
            <a:noAutofit/>
          </a:bodyPr>
          <a:lstStyle>
            <a:lvl1pPr marL="0" indent="0" algn="ctr" defTabSz="685800" rtl="0" eaLnBrk="1" latinLnBrk="0" hangingPunct="1">
              <a:lnSpc>
                <a:spcPct val="90000"/>
              </a:lnSpc>
              <a:spcBef>
                <a:spcPts val="750"/>
              </a:spcBef>
              <a:buFont typeface="Arial" panose="020B0604020202020204" pitchFamily="34" charset="0"/>
              <a:buNone/>
              <a:defRPr lang="en-US" sz="900" kern="1200" dirty="0">
                <a:solidFill>
                  <a:schemeClr val="tx1"/>
                </a:solidFill>
                <a:latin typeface="+mn-lt"/>
                <a:ea typeface="+mn-ea"/>
                <a:cs typeface="+mn-cs"/>
              </a:defRPr>
            </a:lvl1pPr>
          </a:lstStyle>
          <a:p>
            <a:r>
              <a:rPr lang="en-US"/>
              <a:t>Click icon to add picture</a:t>
            </a:r>
            <a:endParaRPr lang="en-US" dirty="0"/>
          </a:p>
        </p:txBody>
      </p:sp>
      <p:sp>
        <p:nvSpPr>
          <p:cNvPr id="3" name="Slide Number Placeholder 2">
            <a:extLst>
              <a:ext uri="{FF2B5EF4-FFF2-40B4-BE49-F238E27FC236}">
                <a16:creationId xmlns:a16="http://schemas.microsoft.com/office/drawing/2014/main" id="{AEE3B42A-18E8-D84B-81F4-D73B9D0A944F}"/>
              </a:ext>
            </a:extLst>
          </p:cNvPr>
          <p:cNvSpPr>
            <a:spLocks noGrp="1"/>
          </p:cNvSpPr>
          <p:nvPr>
            <p:ph type="sldNum" sz="quarter" idx="10"/>
          </p:nvPr>
        </p:nvSpPr>
        <p:spPr/>
        <p:txBody>
          <a:bodyPr/>
          <a:lstStyle/>
          <a:p>
            <a:fld id="{5E667DA0-DF71-7E43-B0BE-716D5FF45DDF}" type="slidenum">
              <a:rPr lang="en-US" smtClean="0"/>
              <a:t>‹#›</a:t>
            </a:fld>
            <a:endParaRPr lang="en-US"/>
          </a:p>
        </p:txBody>
      </p:sp>
      <p:sp>
        <p:nvSpPr>
          <p:cNvPr id="7" name="Freeform 6">
            <a:extLst>
              <a:ext uri="{FF2B5EF4-FFF2-40B4-BE49-F238E27FC236}">
                <a16:creationId xmlns:a16="http://schemas.microsoft.com/office/drawing/2014/main" id="{0599396A-5E58-764C-9CC8-BF4C4BFDC3A3}"/>
              </a:ext>
            </a:extLst>
          </p:cNvPr>
          <p:cNvSpPr/>
          <p:nvPr userDrawn="1"/>
        </p:nvSpPr>
        <p:spPr>
          <a:xfrm>
            <a:off x="-9052" y="1683241"/>
            <a:ext cx="2335635" cy="3797491"/>
          </a:xfrm>
          <a:custGeom>
            <a:avLst/>
            <a:gdLst>
              <a:gd name="connsiteX0" fmla="*/ 0 w 2335634"/>
              <a:gd name="connsiteY0" fmla="*/ 0 h 3797491"/>
              <a:gd name="connsiteX1" fmla="*/ 2335634 w 2335634"/>
              <a:gd name="connsiteY1" fmla="*/ 0 h 3797491"/>
              <a:gd name="connsiteX2" fmla="*/ 877914 w 2335634"/>
              <a:gd name="connsiteY2" fmla="*/ 3797491 h 3797491"/>
              <a:gd name="connsiteX3" fmla="*/ 0 w 2335634"/>
              <a:gd name="connsiteY3" fmla="*/ 3797491 h 3797491"/>
              <a:gd name="connsiteX4" fmla="*/ 0 w 2335634"/>
              <a:gd name="connsiteY4" fmla="*/ 0 h 3797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5634" h="3797491">
                <a:moveTo>
                  <a:pt x="0" y="0"/>
                </a:moveTo>
                <a:lnTo>
                  <a:pt x="2335634" y="0"/>
                </a:lnTo>
                <a:lnTo>
                  <a:pt x="877914" y="3797491"/>
                </a:lnTo>
                <a:lnTo>
                  <a:pt x="0" y="3797491"/>
                </a:lnTo>
                <a:lnTo>
                  <a:pt x="0" y="0"/>
                </a:lnTo>
                <a:close/>
              </a:path>
            </a:pathLst>
          </a:custGeom>
          <a:solidFill>
            <a:srgbClr val="0D4DA8"/>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8" name="Freeform 7">
            <a:extLst>
              <a:ext uri="{FF2B5EF4-FFF2-40B4-BE49-F238E27FC236}">
                <a16:creationId xmlns:a16="http://schemas.microsoft.com/office/drawing/2014/main" id="{ED1D24D5-E910-984E-AA78-BC1A4237C639}"/>
              </a:ext>
            </a:extLst>
          </p:cNvPr>
          <p:cNvSpPr/>
          <p:nvPr userDrawn="1"/>
        </p:nvSpPr>
        <p:spPr>
          <a:xfrm>
            <a:off x="10577682" y="1683242"/>
            <a:ext cx="1627775" cy="3797491"/>
          </a:xfrm>
          <a:custGeom>
            <a:avLst/>
            <a:gdLst>
              <a:gd name="connsiteX0" fmla="*/ 1457720 w 1627775"/>
              <a:gd name="connsiteY0" fmla="*/ 0 h 3797491"/>
              <a:gd name="connsiteX1" fmla="*/ 1627775 w 1627775"/>
              <a:gd name="connsiteY1" fmla="*/ 0 h 3797491"/>
              <a:gd name="connsiteX2" fmla="*/ 1627775 w 1627775"/>
              <a:gd name="connsiteY2" fmla="*/ 3797491 h 3797491"/>
              <a:gd name="connsiteX3" fmla="*/ 0 w 1627775"/>
              <a:gd name="connsiteY3" fmla="*/ 3797491 h 3797491"/>
              <a:gd name="connsiteX4" fmla="*/ 1457720 w 1627775"/>
              <a:gd name="connsiteY4" fmla="*/ 0 h 3797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775" h="3797491">
                <a:moveTo>
                  <a:pt x="1457720" y="0"/>
                </a:moveTo>
                <a:lnTo>
                  <a:pt x="1627775" y="0"/>
                </a:lnTo>
                <a:lnTo>
                  <a:pt x="1627775" y="3797491"/>
                </a:lnTo>
                <a:lnTo>
                  <a:pt x="0" y="3797491"/>
                </a:lnTo>
                <a:lnTo>
                  <a:pt x="1457720" y="0"/>
                </a:lnTo>
                <a:close/>
              </a:path>
            </a:pathLst>
          </a:custGeom>
          <a:solidFill>
            <a:srgbClr val="0D4DA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9" name="Text Placeholder 18">
            <a:extLst>
              <a:ext uri="{FF2B5EF4-FFF2-40B4-BE49-F238E27FC236}">
                <a16:creationId xmlns:a16="http://schemas.microsoft.com/office/drawing/2014/main" id="{D15C4C2C-E231-C44A-80BE-7432E850E55B}"/>
              </a:ext>
            </a:extLst>
          </p:cNvPr>
          <p:cNvSpPr>
            <a:spLocks noGrp="1"/>
          </p:cNvSpPr>
          <p:nvPr>
            <p:ph type="body" sz="quarter" idx="14" hasCustomPrompt="1"/>
          </p:nvPr>
        </p:nvSpPr>
        <p:spPr>
          <a:xfrm>
            <a:off x="755" y="5792357"/>
            <a:ext cx="12204700" cy="372137"/>
          </a:xfrm>
        </p:spPr>
        <p:txBody>
          <a:bodyPr/>
          <a:lstStyle>
            <a:lvl1pPr marL="0" indent="0" algn="ctr">
              <a:buNone/>
              <a:defRPr lang="en-US" sz="1800" kern="1200" dirty="0" smtClean="0">
                <a:solidFill>
                  <a:schemeClr val="tx1"/>
                </a:solidFill>
                <a:effectLst/>
                <a:latin typeface="Century Gothic" panose="020B0502020202020204" pitchFamily="34" charset="0"/>
                <a:ea typeface="+mn-ea"/>
                <a:cs typeface="+mn-cs"/>
              </a:defRPr>
            </a:lvl1pPr>
            <a:lvl2pPr>
              <a:defRPr lang="en-US" sz="1800" kern="1200" dirty="0" smtClean="0">
                <a:solidFill>
                  <a:schemeClr val="tx1"/>
                </a:solidFill>
                <a:effectLst/>
                <a:latin typeface="Century Gothic" panose="020B0502020202020204" pitchFamily="34" charset="0"/>
                <a:ea typeface="+mn-ea"/>
                <a:cs typeface="+mn-cs"/>
              </a:defRPr>
            </a:lvl2pPr>
            <a:lvl3pPr>
              <a:defRPr lang="en-US" sz="1800" kern="1200" dirty="0" smtClean="0">
                <a:solidFill>
                  <a:schemeClr val="tx1"/>
                </a:solidFill>
                <a:effectLst/>
                <a:latin typeface="Century Gothic" panose="020B0502020202020204" pitchFamily="34" charset="0"/>
                <a:ea typeface="+mn-ea"/>
                <a:cs typeface="+mn-cs"/>
              </a:defRPr>
            </a:lvl3pPr>
            <a:lvl4pPr>
              <a:defRPr lang="en-US" sz="1800" kern="1200" dirty="0" smtClean="0">
                <a:solidFill>
                  <a:schemeClr val="tx1"/>
                </a:solidFill>
                <a:effectLst/>
                <a:latin typeface="Century Gothic" panose="020B0502020202020204" pitchFamily="34" charset="0"/>
                <a:ea typeface="+mn-ea"/>
                <a:cs typeface="+mn-cs"/>
              </a:defRPr>
            </a:lvl4pPr>
            <a:lvl5pPr>
              <a:defRPr lang="en-US" sz="1800" kern="1200" dirty="0">
                <a:solidFill>
                  <a:schemeClr val="tx1"/>
                </a:solidFill>
                <a:effectLst/>
                <a:latin typeface="Century Gothic" panose="020B0502020202020204" pitchFamily="34" charset="0"/>
                <a:ea typeface="+mn-ea"/>
                <a:cs typeface="+mn-cs"/>
              </a:defRPr>
            </a:lvl5pPr>
          </a:lstStyle>
          <a:p>
            <a:pPr lvl="0"/>
            <a:r>
              <a:rPr lang="en-US" dirty="0"/>
              <a:t>CLICK TO EDIT MASTER TEXT STYLES</a:t>
            </a:r>
          </a:p>
        </p:txBody>
      </p:sp>
      <p:sp>
        <p:nvSpPr>
          <p:cNvPr id="12" name="Title 1">
            <a:extLst>
              <a:ext uri="{FF2B5EF4-FFF2-40B4-BE49-F238E27FC236}">
                <a16:creationId xmlns:a16="http://schemas.microsoft.com/office/drawing/2014/main" id="{AE5FDFBC-9E53-EA49-9D09-4F23E933BD0B}"/>
              </a:ext>
            </a:extLst>
          </p:cNvPr>
          <p:cNvSpPr>
            <a:spLocks noGrp="1"/>
          </p:cNvSpPr>
          <p:nvPr>
            <p:ph type="ctrTitle" hasCustomPrompt="1"/>
          </p:nvPr>
        </p:nvSpPr>
        <p:spPr>
          <a:xfrm>
            <a:off x="609600" y="577548"/>
            <a:ext cx="8934773" cy="601877"/>
          </a:xfrm>
          <a:prstGeom prst="rect">
            <a:avLst/>
          </a:prstGeom>
        </p:spPr>
        <p:txBody>
          <a:bodyPr anchor="t" anchorCtr="0">
            <a:normAutofit/>
          </a:bodyPr>
          <a:lstStyle>
            <a:lvl1pPr algn="l">
              <a:defRPr sz="3300">
                <a:latin typeface="+mj-lt"/>
              </a:defRPr>
            </a:lvl1pPr>
          </a:lstStyle>
          <a:p>
            <a:r>
              <a:rPr lang="en-US" dirty="0"/>
              <a:t>Click to Edit Master Text Styles</a:t>
            </a:r>
          </a:p>
        </p:txBody>
      </p:sp>
      <p:pic>
        <p:nvPicPr>
          <p:cNvPr id="13" name="Picture 12" descr="A picture containing text, clipart&#10;&#10;Description automatically generated">
            <a:extLst>
              <a:ext uri="{FF2B5EF4-FFF2-40B4-BE49-F238E27FC236}">
                <a16:creationId xmlns:a16="http://schemas.microsoft.com/office/drawing/2014/main" id="{CA9F701C-5A5F-EB49-9CC5-2A69CCDAB88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32329" y="628346"/>
            <a:ext cx="2083379" cy="510458"/>
          </a:xfrm>
          <a:prstGeom prst="rect">
            <a:avLst/>
          </a:prstGeom>
        </p:spPr>
      </p:pic>
    </p:spTree>
    <p:extLst>
      <p:ext uri="{BB962C8B-B14F-4D97-AF65-F5344CB8AC3E}">
        <p14:creationId xmlns:p14="http://schemas.microsoft.com/office/powerpoint/2010/main" val="1680807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ntent, and Sub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E667DA0-DF71-7E43-B0BE-716D5FF45DDF}" type="slidenum">
              <a:rPr lang="en-US" smtClean="0"/>
              <a:t>‹#›</a:t>
            </a:fld>
            <a:endParaRPr lang="en-US"/>
          </a:p>
        </p:txBody>
      </p:sp>
      <p:sp>
        <p:nvSpPr>
          <p:cNvPr id="10" name="Rectangle 9">
            <a:extLst>
              <a:ext uri="{FF2B5EF4-FFF2-40B4-BE49-F238E27FC236}">
                <a16:creationId xmlns:a16="http://schemas.microsoft.com/office/drawing/2014/main" id="{1E913E84-4A62-384F-B7E4-495E87ECC20F}"/>
              </a:ext>
            </a:extLst>
          </p:cNvPr>
          <p:cNvSpPr/>
          <p:nvPr userDrawn="1"/>
        </p:nvSpPr>
        <p:spPr>
          <a:xfrm>
            <a:off x="-25870" y="-29981"/>
            <a:ext cx="3453620" cy="6887981"/>
          </a:xfrm>
          <a:prstGeom prst="rect">
            <a:avLst/>
          </a:prstGeom>
          <a:solidFill>
            <a:srgbClr val="0D4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ext, clipart&#10;&#10;Description automatically generated">
            <a:extLst>
              <a:ext uri="{FF2B5EF4-FFF2-40B4-BE49-F238E27FC236}">
                <a16:creationId xmlns:a16="http://schemas.microsoft.com/office/drawing/2014/main" id="{7B73A1D8-65B2-874F-969D-950C0306AF0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4923" y="5256995"/>
            <a:ext cx="1369102" cy="827545"/>
          </a:xfrm>
          <a:prstGeom prst="rect">
            <a:avLst/>
          </a:prstGeom>
        </p:spPr>
      </p:pic>
      <p:sp>
        <p:nvSpPr>
          <p:cNvPr id="26" name="Text Placeholder 25">
            <a:extLst>
              <a:ext uri="{FF2B5EF4-FFF2-40B4-BE49-F238E27FC236}">
                <a16:creationId xmlns:a16="http://schemas.microsoft.com/office/drawing/2014/main" id="{28B48AC0-B16F-2C4A-B5D2-DDFD5BFE41FC}"/>
              </a:ext>
            </a:extLst>
          </p:cNvPr>
          <p:cNvSpPr>
            <a:spLocks noGrp="1"/>
          </p:cNvSpPr>
          <p:nvPr>
            <p:ph type="body" sz="quarter" idx="13"/>
          </p:nvPr>
        </p:nvSpPr>
        <p:spPr>
          <a:xfrm>
            <a:off x="3706152" y="667790"/>
            <a:ext cx="8275330" cy="1360487"/>
          </a:xfrm>
        </p:spPr>
        <p:txBody>
          <a:bodyPr/>
          <a:lstStyle>
            <a:lvl1pPr marL="0" indent="0" algn="ctr">
              <a:buNone/>
              <a:defRPr lang="en-US" sz="4000" b="1" kern="1200" dirty="0" smtClean="0">
                <a:solidFill>
                  <a:schemeClr val="tx1"/>
                </a:solidFill>
                <a:effectLst/>
                <a:latin typeface="Century Gothic" panose="020B0502020202020204" pitchFamily="34" charset="0"/>
                <a:ea typeface="+mn-ea"/>
                <a:cs typeface="+mn-cs"/>
              </a:defRPr>
            </a:lvl1pPr>
            <a:lvl2pPr>
              <a:defRPr lang="en-US" sz="4000" b="1" kern="1200" dirty="0" smtClean="0">
                <a:solidFill>
                  <a:schemeClr val="tx1"/>
                </a:solidFill>
                <a:effectLst/>
                <a:latin typeface="Century Gothic" panose="020B0502020202020204" pitchFamily="34" charset="0"/>
                <a:ea typeface="+mn-ea"/>
                <a:cs typeface="+mn-cs"/>
              </a:defRPr>
            </a:lvl2pPr>
            <a:lvl3pPr>
              <a:defRPr lang="en-US" sz="4000" b="1" kern="1200" dirty="0" smtClean="0">
                <a:solidFill>
                  <a:schemeClr val="tx1"/>
                </a:solidFill>
                <a:effectLst/>
                <a:latin typeface="Century Gothic" panose="020B0502020202020204" pitchFamily="34" charset="0"/>
                <a:ea typeface="+mn-ea"/>
                <a:cs typeface="+mn-cs"/>
              </a:defRPr>
            </a:lvl3pPr>
            <a:lvl4pPr>
              <a:defRPr lang="en-US" sz="4000" b="1" kern="1200" dirty="0" smtClean="0">
                <a:solidFill>
                  <a:schemeClr val="tx1"/>
                </a:solidFill>
                <a:effectLst/>
                <a:latin typeface="Century Gothic" panose="020B0502020202020204" pitchFamily="34" charset="0"/>
                <a:ea typeface="+mn-ea"/>
                <a:cs typeface="+mn-cs"/>
              </a:defRPr>
            </a:lvl4pPr>
            <a:lvl5pPr>
              <a:defRPr lang="en-US" sz="4000" b="1" kern="1200" dirty="0">
                <a:solidFill>
                  <a:schemeClr val="tx1"/>
                </a:solidFill>
                <a:effectLst/>
                <a:latin typeface="Century Gothic" panose="020B0502020202020204" pitchFamily="34" charset="0"/>
                <a:ea typeface="+mn-ea"/>
                <a:cs typeface="+mn-cs"/>
              </a:defRPr>
            </a:lvl5pPr>
          </a:lstStyle>
          <a:p>
            <a:pPr lvl="0"/>
            <a:r>
              <a:rPr lang="en-US"/>
              <a:t>Click to edit Master text styles</a:t>
            </a:r>
          </a:p>
        </p:txBody>
      </p:sp>
      <p:sp>
        <p:nvSpPr>
          <p:cNvPr id="28" name="Content Placeholder 27">
            <a:extLst>
              <a:ext uri="{FF2B5EF4-FFF2-40B4-BE49-F238E27FC236}">
                <a16:creationId xmlns:a16="http://schemas.microsoft.com/office/drawing/2014/main" id="{27B6C6D5-511A-D145-A93B-DAFB18CF374B}"/>
              </a:ext>
            </a:extLst>
          </p:cNvPr>
          <p:cNvSpPr>
            <a:spLocks noGrp="1"/>
          </p:cNvSpPr>
          <p:nvPr>
            <p:ph sz="quarter" idx="14"/>
          </p:nvPr>
        </p:nvSpPr>
        <p:spPr>
          <a:xfrm>
            <a:off x="3706813" y="2152650"/>
            <a:ext cx="8274050" cy="4568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9">
            <a:extLst>
              <a:ext uri="{FF2B5EF4-FFF2-40B4-BE49-F238E27FC236}">
                <a16:creationId xmlns:a16="http://schemas.microsoft.com/office/drawing/2014/main" id="{CCF76503-C372-2843-859D-6450CCAB400E}"/>
              </a:ext>
            </a:extLst>
          </p:cNvPr>
          <p:cNvSpPr>
            <a:spLocks noGrp="1"/>
          </p:cNvSpPr>
          <p:nvPr>
            <p:ph type="body" sz="quarter" idx="15" hasCustomPrompt="1"/>
          </p:nvPr>
        </p:nvSpPr>
        <p:spPr>
          <a:xfrm>
            <a:off x="-25400" y="667790"/>
            <a:ext cx="3452813" cy="1321709"/>
          </a:xfrm>
        </p:spPr>
        <p:txBody>
          <a:bodyPr>
            <a:noAutofit/>
          </a:bodyPr>
          <a:lstStyle>
            <a:lvl1pPr marL="0" indent="0" algn="ctr">
              <a:buNone/>
              <a:defRPr lang="en-US" sz="4000" b="0" kern="1200" dirty="0">
                <a:solidFill>
                  <a:srgbClr val="B7B09C"/>
                </a:solidFill>
                <a:latin typeface="+mj-lt"/>
                <a:ea typeface="+mj-ea"/>
                <a:cs typeface="+mj-cs"/>
              </a:defRPr>
            </a:lvl1pPr>
          </a:lstStyle>
          <a:p>
            <a:pPr lvl="0"/>
            <a:r>
              <a:rPr lang="en-US" dirty="0"/>
              <a:t>CLICK TO </a:t>
            </a:r>
            <a:br>
              <a:rPr lang="en-US" dirty="0"/>
            </a:br>
            <a:r>
              <a:rPr lang="en-US" dirty="0"/>
              <a:t>EDIT</a:t>
            </a:r>
          </a:p>
        </p:txBody>
      </p:sp>
      <p:sp>
        <p:nvSpPr>
          <p:cNvPr id="32" name="Text Placeholder 31">
            <a:extLst>
              <a:ext uri="{FF2B5EF4-FFF2-40B4-BE49-F238E27FC236}">
                <a16:creationId xmlns:a16="http://schemas.microsoft.com/office/drawing/2014/main" id="{994FFD88-9A43-0F4C-9040-B5F95B0E23B7}"/>
              </a:ext>
            </a:extLst>
          </p:cNvPr>
          <p:cNvSpPr>
            <a:spLocks noGrp="1"/>
          </p:cNvSpPr>
          <p:nvPr>
            <p:ph type="body" sz="quarter" idx="16"/>
          </p:nvPr>
        </p:nvSpPr>
        <p:spPr>
          <a:xfrm>
            <a:off x="211137" y="2285033"/>
            <a:ext cx="2978150" cy="2790825"/>
          </a:xfrm>
        </p:spPr>
        <p:txBody>
          <a:bodyPr>
            <a:normAutofit/>
          </a:bodyPr>
          <a:lstStyle>
            <a:lvl1pPr marL="0" indent="0" algn="ctr">
              <a:buNone/>
              <a:defRPr lang="en-US" sz="1800" kern="1200" dirty="0">
                <a:solidFill>
                  <a:schemeClr val="bg1"/>
                </a:solidFill>
                <a:effectLst/>
                <a:latin typeface="Century Gothic" panose="020B0502020202020204" pitchFamily="34" charset="0"/>
                <a:ea typeface="+mn-ea"/>
                <a:cs typeface="+mn-cs"/>
              </a:defRPr>
            </a:lvl1pPr>
          </a:lstStyle>
          <a:p>
            <a:pPr lvl="0"/>
            <a:r>
              <a:rPr lang="en-US"/>
              <a:t>Click to edit Master text styles</a:t>
            </a:r>
          </a:p>
        </p:txBody>
      </p:sp>
    </p:spTree>
    <p:extLst>
      <p:ext uri="{BB962C8B-B14F-4D97-AF65-F5344CB8AC3E}">
        <p14:creationId xmlns:p14="http://schemas.microsoft.com/office/powerpoint/2010/main" val="35981996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0BA6706-B434-5B42-91E1-DA488912F77C}"/>
              </a:ext>
            </a:extLst>
          </p:cNvPr>
          <p:cNvSpPr>
            <a:spLocks noGrp="1"/>
          </p:cNvSpPr>
          <p:nvPr>
            <p:ph type="sldNum" sz="quarter" idx="10"/>
          </p:nvPr>
        </p:nvSpPr>
        <p:spPr>
          <a:xfrm>
            <a:off x="9055079" y="6122666"/>
            <a:ext cx="2743200" cy="365125"/>
          </a:xfrm>
        </p:spPr>
        <p:txBody>
          <a:bodyPr/>
          <a:lstStyle/>
          <a:p>
            <a:fld id="{5E667DA0-DF71-7E43-B0BE-716D5FF45DDF}" type="slidenum">
              <a:rPr lang="en-US" smtClean="0"/>
              <a:t>‹#›</a:t>
            </a:fld>
            <a:endParaRPr lang="en-US"/>
          </a:p>
        </p:txBody>
      </p:sp>
      <p:sp>
        <p:nvSpPr>
          <p:cNvPr id="4" name="Freeform 3">
            <a:extLst>
              <a:ext uri="{FF2B5EF4-FFF2-40B4-BE49-F238E27FC236}">
                <a16:creationId xmlns:a16="http://schemas.microsoft.com/office/drawing/2014/main" id="{75C905F4-FDDC-6E44-BFB3-609050AAD296}"/>
              </a:ext>
            </a:extLst>
          </p:cNvPr>
          <p:cNvSpPr/>
          <p:nvPr userDrawn="1"/>
        </p:nvSpPr>
        <p:spPr>
          <a:xfrm>
            <a:off x="-13638" y="0"/>
            <a:ext cx="12205639" cy="6858000"/>
          </a:xfrm>
          <a:custGeom>
            <a:avLst/>
            <a:gdLst>
              <a:gd name="connsiteX0" fmla="*/ 313556 w 12177895"/>
              <a:gd name="connsiteY0" fmla="*/ 320040 h 6858000"/>
              <a:gd name="connsiteX1" fmla="*/ 313556 w 12177895"/>
              <a:gd name="connsiteY1" fmla="*/ 6530340 h 6858000"/>
              <a:gd name="connsiteX2" fmla="*/ 11880716 w 12177895"/>
              <a:gd name="connsiteY2" fmla="*/ 6530340 h 6858000"/>
              <a:gd name="connsiteX3" fmla="*/ 11880716 w 12177895"/>
              <a:gd name="connsiteY3" fmla="*/ 320040 h 6858000"/>
              <a:gd name="connsiteX4" fmla="*/ 0 w 12177895"/>
              <a:gd name="connsiteY4" fmla="*/ 0 h 6858000"/>
              <a:gd name="connsiteX5" fmla="*/ 12177895 w 12177895"/>
              <a:gd name="connsiteY5" fmla="*/ 0 h 6858000"/>
              <a:gd name="connsiteX6" fmla="*/ 12177895 w 12177895"/>
              <a:gd name="connsiteY6" fmla="*/ 6858000 h 6858000"/>
              <a:gd name="connsiteX7" fmla="*/ 0 w 1217789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7895" h="6858000">
                <a:moveTo>
                  <a:pt x="313556" y="320040"/>
                </a:moveTo>
                <a:lnTo>
                  <a:pt x="313556" y="6530340"/>
                </a:lnTo>
                <a:lnTo>
                  <a:pt x="11880716" y="6530340"/>
                </a:lnTo>
                <a:lnTo>
                  <a:pt x="11880716" y="320040"/>
                </a:lnTo>
                <a:close/>
                <a:moveTo>
                  <a:pt x="0" y="0"/>
                </a:moveTo>
                <a:lnTo>
                  <a:pt x="12177895" y="0"/>
                </a:lnTo>
                <a:lnTo>
                  <a:pt x="12177895" y="6858000"/>
                </a:lnTo>
                <a:lnTo>
                  <a:pt x="0" y="6858000"/>
                </a:lnTo>
                <a:close/>
              </a:path>
            </a:pathLst>
          </a:custGeom>
          <a:solidFill>
            <a:srgbClr val="0D4DA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6" name="Picture 5" descr="A picture containing text, clipart&#10;&#10;Description automatically generated">
            <a:extLst>
              <a:ext uri="{FF2B5EF4-FFF2-40B4-BE49-F238E27FC236}">
                <a16:creationId xmlns:a16="http://schemas.microsoft.com/office/drawing/2014/main" id="{6C9C33B9-0F87-C646-8A43-55792B3C103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43909" y="837309"/>
            <a:ext cx="2087331" cy="511425"/>
          </a:xfrm>
          <a:prstGeom prst="rect">
            <a:avLst/>
          </a:prstGeom>
        </p:spPr>
      </p:pic>
      <p:sp>
        <p:nvSpPr>
          <p:cNvPr id="10" name="Content Placeholder 16">
            <a:extLst>
              <a:ext uri="{FF2B5EF4-FFF2-40B4-BE49-F238E27FC236}">
                <a16:creationId xmlns:a16="http://schemas.microsoft.com/office/drawing/2014/main" id="{300105BC-6119-F645-AE7E-6D002C703329}"/>
              </a:ext>
            </a:extLst>
          </p:cNvPr>
          <p:cNvSpPr>
            <a:spLocks noGrp="1"/>
          </p:cNvSpPr>
          <p:nvPr>
            <p:ph sz="quarter" idx="14"/>
          </p:nvPr>
        </p:nvSpPr>
        <p:spPr>
          <a:xfrm>
            <a:off x="660761" y="2046514"/>
            <a:ext cx="10870481" cy="40710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B3B2F9DA-A5E1-7D42-8C74-8C0C873A1D39}"/>
              </a:ext>
            </a:extLst>
          </p:cNvPr>
          <p:cNvSpPr>
            <a:spLocks noGrp="1"/>
          </p:cNvSpPr>
          <p:nvPr>
            <p:ph type="ctrTitle" hasCustomPrompt="1"/>
          </p:nvPr>
        </p:nvSpPr>
        <p:spPr>
          <a:xfrm>
            <a:off x="660760" y="764699"/>
            <a:ext cx="8883613" cy="601877"/>
          </a:xfrm>
          <a:prstGeom prst="rect">
            <a:avLst/>
          </a:prstGeom>
        </p:spPr>
        <p:txBody>
          <a:bodyPr anchor="t" anchorCtr="0">
            <a:normAutofit/>
          </a:bodyPr>
          <a:lstStyle>
            <a:lvl1pPr algn="l">
              <a:defRPr sz="3300">
                <a:latin typeface="+mj-lt"/>
              </a:defRPr>
            </a:lvl1pPr>
          </a:lstStyle>
          <a:p>
            <a:r>
              <a:rPr lang="en-US" dirty="0"/>
              <a:t>Click to Edit Master Text Styles</a:t>
            </a:r>
          </a:p>
        </p:txBody>
      </p:sp>
    </p:spTree>
    <p:extLst>
      <p:ext uri="{BB962C8B-B14F-4D97-AF65-F5344CB8AC3E}">
        <p14:creationId xmlns:p14="http://schemas.microsoft.com/office/powerpoint/2010/main" val="5589604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Reversed">
    <p:bg>
      <p:bgRef idx="1001">
        <a:schemeClr val="bg2"/>
      </p:bgRef>
    </p:bg>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4C7411C7-8C0E-B94A-AEFB-186713725399}"/>
              </a:ext>
            </a:extLst>
          </p:cNvPr>
          <p:cNvPicPr>
            <a:picLocks noChangeAspect="1"/>
          </p:cNvPicPr>
          <p:nvPr userDrawn="1"/>
        </p:nvPicPr>
        <p:blipFill>
          <a:blip r:embed="rId2"/>
          <a:stretch>
            <a:fillRect/>
          </a:stretch>
        </p:blipFill>
        <p:spPr>
          <a:xfrm>
            <a:off x="9732327" y="627061"/>
            <a:ext cx="2083381" cy="510458"/>
          </a:xfrm>
          <a:prstGeom prst="rect">
            <a:avLst/>
          </a:prstGeom>
        </p:spPr>
      </p:pic>
      <p:sp>
        <p:nvSpPr>
          <p:cNvPr id="6" name="Slide Number Placeholder 5"/>
          <p:cNvSpPr>
            <a:spLocks noGrp="1"/>
          </p:cNvSpPr>
          <p:nvPr>
            <p:ph type="sldNum" sz="quarter" idx="12"/>
          </p:nvPr>
        </p:nvSpPr>
        <p:spPr>
          <a:xfrm>
            <a:off x="10907763" y="6315561"/>
            <a:ext cx="1000933" cy="365125"/>
          </a:xfrm>
        </p:spPr>
        <p:txBody>
          <a:bodyPr/>
          <a:lstStyle/>
          <a:p>
            <a:fld id="{5E667DA0-DF71-7E43-B0BE-716D5FF45DDF}" type="slidenum">
              <a:rPr lang="en-US" smtClean="0"/>
              <a:t>‹#›</a:t>
            </a:fld>
            <a:endParaRPr lang="en-US"/>
          </a:p>
        </p:txBody>
      </p:sp>
      <p:sp>
        <p:nvSpPr>
          <p:cNvPr id="17" name="Content Placeholder 16">
            <a:extLst>
              <a:ext uri="{FF2B5EF4-FFF2-40B4-BE49-F238E27FC236}">
                <a16:creationId xmlns:a16="http://schemas.microsoft.com/office/drawing/2014/main" id="{8F1ECB3D-AA73-984B-837D-3DF58C41D932}"/>
              </a:ext>
            </a:extLst>
          </p:cNvPr>
          <p:cNvSpPr>
            <a:spLocks noGrp="1"/>
          </p:cNvSpPr>
          <p:nvPr>
            <p:ph sz="quarter" idx="14"/>
          </p:nvPr>
        </p:nvSpPr>
        <p:spPr>
          <a:xfrm>
            <a:off x="400374" y="2046514"/>
            <a:ext cx="11509052" cy="42685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41233F0F-B8B1-8347-B562-811959EF612E}"/>
              </a:ext>
            </a:extLst>
          </p:cNvPr>
          <p:cNvSpPr>
            <a:spLocks noGrp="1"/>
          </p:cNvSpPr>
          <p:nvPr>
            <p:ph type="ctrTitle" hasCustomPrompt="1"/>
          </p:nvPr>
        </p:nvSpPr>
        <p:spPr>
          <a:xfrm>
            <a:off x="609600" y="577548"/>
            <a:ext cx="8934773" cy="601877"/>
          </a:xfrm>
          <a:prstGeom prst="rect">
            <a:avLst/>
          </a:prstGeom>
        </p:spPr>
        <p:txBody>
          <a:bodyPr anchor="t" anchorCtr="0">
            <a:normAutofit/>
          </a:bodyPr>
          <a:lstStyle>
            <a:lvl1pPr algn="l">
              <a:defRPr sz="3300">
                <a:solidFill>
                  <a:schemeClr val="tx2"/>
                </a:solidFill>
                <a:latin typeface="+mj-lt"/>
              </a:defRPr>
            </a:lvl1pPr>
          </a:lstStyle>
          <a:p>
            <a:r>
              <a:rPr lang="en-US" dirty="0"/>
              <a:t>Click to Edit Master Text Styles</a:t>
            </a:r>
          </a:p>
        </p:txBody>
      </p:sp>
    </p:spTree>
    <p:extLst>
      <p:ext uri="{BB962C8B-B14F-4D97-AF65-F5344CB8AC3E}">
        <p14:creationId xmlns:p14="http://schemas.microsoft.com/office/powerpoint/2010/main" val="2743965906"/>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5E667DA0-DF71-7E43-B0BE-716D5FF45DDF}" type="slidenum">
              <a:rPr lang="en-US" smtClean="0"/>
              <a:t>‹#›</a:t>
            </a:fld>
            <a:endParaRPr lang="en-US"/>
          </a:p>
        </p:txBody>
      </p:sp>
      <p:sp>
        <p:nvSpPr>
          <p:cNvPr id="8" name="Title 1">
            <a:extLst>
              <a:ext uri="{FF2B5EF4-FFF2-40B4-BE49-F238E27FC236}">
                <a16:creationId xmlns:a16="http://schemas.microsoft.com/office/drawing/2014/main" id="{ECC88549-4B03-AA43-841C-5194CA7FEC95}"/>
              </a:ext>
            </a:extLst>
          </p:cNvPr>
          <p:cNvSpPr>
            <a:spLocks noGrp="1"/>
          </p:cNvSpPr>
          <p:nvPr>
            <p:ph type="ctrTitle" hasCustomPrompt="1"/>
          </p:nvPr>
        </p:nvSpPr>
        <p:spPr>
          <a:xfrm>
            <a:off x="609600" y="577548"/>
            <a:ext cx="8934773" cy="601877"/>
          </a:xfrm>
          <a:prstGeom prst="rect">
            <a:avLst/>
          </a:prstGeom>
        </p:spPr>
        <p:txBody>
          <a:bodyPr anchor="t" anchorCtr="0">
            <a:normAutofit/>
          </a:bodyPr>
          <a:lstStyle>
            <a:lvl1pPr algn="l">
              <a:defRPr sz="3300">
                <a:latin typeface="+mj-lt"/>
              </a:defRPr>
            </a:lvl1pPr>
          </a:lstStyle>
          <a:p>
            <a:r>
              <a:rPr lang="en-US" dirty="0"/>
              <a:t>Click to Edit Master Text Styles</a:t>
            </a:r>
          </a:p>
        </p:txBody>
      </p:sp>
      <p:pic>
        <p:nvPicPr>
          <p:cNvPr id="9" name="Picture 8" descr="A picture containing text, clipart&#10;&#10;Description automatically generated">
            <a:extLst>
              <a:ext uri="{FF2B5EF4-FFF2-40B4-BE49-F238E27FC236}">
                <a16:creationId xmlns:a16="http://schemas.microsoft.com/office/drawing/2014/main" id="{CE589A3E-D87A-604F-92CE-B7BBC28F1AC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32329" y="628346"/>
            <a:ext cx="2083379" cy="510458"/>
          </a:xfrm>
          <a:prstGeom prst="rect">
            <a:avLst/>
          </a:prstGeom>
        </p:spPr>
      </p:pic>
    </p:spTree>
    <p:extLst>
      <p:ext uri="{BB962C8B-B14F-4D97-AF65-F5344CB8AC3E}">
        <p14:creationId xmlns:p14="http://schemas.microsoft.com/office/powerpoint/2010/main" val="41518309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397"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397"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5E667DA0-DF71-7E43-B0BE-716D5FF45DDF}" type="slidenum">
              <a:rPr lang="en-US" smtClean="0"/>
              <a:t>‹#›</a:t>
            </a:fld>
            <a:endParaRPr lang="en-US"/>
          </a:p>
        </p:txBody>
      </p:sp>
      <p:sp>
        <p:nvSpPr>
          <p:cNvPr id="13" name="Title 1">
            <a:extLst>
              <a:ext uri="{FF2B5EF4-FFF2-40B4-BE49-F238E27FC236}">
                <a16:creationId xmlns:a16="http://schemas.microsoft.com/office/drawing/2014/main" id="{C405E038-14A9-C044-AE37-90175F7BC846}"/>
              </a:ext>
            </a:extLst>
          </p:cNvPr>
          <p:cNvSpPr>
            <a:spLocks noGrp="1"/>
          </p:cNvSpPr>
          <p:nvPr>
            <p:ph type="ctrTitle" hasCustomPrompt="1"/>
          </p:nvPr>
        </p:nvSpPr>
        <p:spPr>
          <a:xfrm>
            <a:off x="609600" y="577548"/>
            <a:ext cx="8934773" cy="601877"/>
          </a:xfrm>
          <a:prstGeom prst="rect">
            <a:avLst/>
          </a:prstGeom>
        </p:spPr>
        <p:txBody>
          <a:bodyPr anchor="t" anchorCtr="0">
            <a:normAutofit/>
          </a:bodyPr>
          <a:lstStyle>
            <a:lvl1pPr algn="l">
              <a:defRPr sz="3300">
                <a:latin typeface="+mj-lt"/>
              </a:defRPr>
            </a:lvl1pPr>
          </a:lstStyle>
          <a:p>
            <a:r>
              <a:rPr lang="en-US" dirty="0"/>
              <a:t>Click to Edit Master Text Styles</a:t>
            </a:r>
          </a:p>
        </p:txBody>
      </p:sp>
      <p:pic>
        <p:nvPicPr>
          <p:cNvPr id="14" name="Picture 13" descr="A picture containing text, clipart&#10;&#10;Description automatically generated">
            <a:extLst>
              <a:ext uri="{FF2B5EF4-FFF2-40B4-BE49-F238E27FC236}">
                <a16:creationId xmlns:a16="http://schemas.microsoft.com/office/drawing/2014/main" id="{2A920624-80DD-E44C-A72A-10372A0907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32329" y="628346"/>
            <a:ext cx="2083379" cy="510458"/>
          </a:xfrm>
          <a:prstGeom prst="rect">
            <a:avLst/>
          </a:prstGeom>
        </p:spPr>
      </p:pic>
    </p:spTree>
    <p:extLst>
      <p:ext uri="{BB962C8B-B14F-4D97-AF65-F5344CB8AC3E}">
        <p14:creationId xmlns:p14="http://schemas.microsoft.com/office/powerpoint/2010/main" val="27066872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ur Column Conten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397" y="1556672"/>
            <a:ext cx="2648283" cy="899211"/>
          </a:xfrm>
        </p:spPr>
        <p:txBody>
          <a:bodyPr anchor="b">
            <a:normAutofit/>
          </a:bodyPr>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397" y="2505075"/>
            <a:ext cx="2648283" cy="3775380"/>
          </a:xfrm>
        </p:spPr>
        <p:txBody>
          <a:bodyPr>
            <a:normAutofit/>
          </a:bodyPr>
          <a:lstStyle>
            <a:lvl1pPr>
              <a:defRPr sz="1350"/>
            </a:lvl1pPr>
            <a:lvl2pPr>
              <a:defRPr sz="1350"/>
            </a:lvl2pPr>
            <a:lvl3pPr>
              <a:defRPr sz="135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1">
            <a:extLst>
              <a:ext uri="{FF2B5EF4-FFF2-40B4-BE49-F238E27FC236}">
                <a16:creationId xmlns:a16="http://schemas.microsoft.com/office/drawing/2014/main" id="{C405E038-14A9-C044-AE37-90175F7BC846}"/>
              </a:ext>
            </a:extLst>
          </p:cNvPr>
          <p:cNvSpPr>
            <a:spLocks noGrp="1"/>
          </p:cNvSpPr>
          <p:nvPr>
            <p:ph type="ctrTitle" hasCustomPrompt="1"/>
          </p:nvPr>
        </p:nvSpPr>
        <p:spPr>
          <a:xfrm>
            <a:off x="609600" y="577548"/>
            <a:ext cx="8934773" cy="601877"/>
          </a:xfrm>
          <a:prstGeom prst="rect">
            <a:avLst/>
          </a:prstGeom>
        </p:spPr>
        <p:txBody>
          <a:bodyPr anchor="t" anchorCtr="0">
            <a:normAutofit/>
          </a:bodyPr>
          <a:lstStyle>
            <a:lvl1pPr algn="l">
              <a:defRPr sz="3300">
                <a:latin typeface="+mj-lt"/>
              </a:defRPr>
            </a:lvl1pPr>
          </a:lstStyle>
          <a:p>
            <a:r>
              <a:rPr lang="en-US" dirty="0"/>
              <a:t>Click to Edit Master Text Styles</a:t>
            </a:r>
          </a:p>
        </p:txBody>
      </p:sp>
      <p:pic>
        <p:nvPicPr>
          <p:cNvPr id="14" name="Picture 13" descr="A picture containing text, clipart&#10;&#10;Description automatically generated">
            <a:extLst>
              <a:ext uri="{FF2B5EF4-FFF2-40B4-BE49-F238E27FC236}">
                <a16:creationId xmlns:a16="http://schemas.microsoft.com/office/drawing/2014/main" id="{2A920624-80DD-E44C-A72A-10372A0907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32329" y="628346"/>
            <a:ext cx="2083379" cy="510458"/>
          </a:xfrm>
          <a:prstGeom prst="rect">
            <a:avLst/>
          </a:prstGeom>
        </p:spPr>
      </p:pic>
      <p:sp>
        <p:nvSpPr>
          <p:cNvPr id="16" name="Text Placeholder 2">
            <a:extLst>
              <a:ext uri="{FF2B5EF4-FFF2-40B4-BE49-F238E27FC236}">
                <a16:creationId xmlns:a16="http://schemas.microsoft.com/office/drawing/2014/main" id="{BECF13CA-E7DD-4A44-840D-B96EF3D6868E}"/>
              </a:ext>
            </a:extLst>
          </p:cNvPr>
          <p:cNvSpPr>
            <a:spLocks noGrp="1"/>
          </p:cNvSpPr>
          <p:nvPr>
            <p:ph type="body" idx="10"/>
          </p:nvPr>
        </p:nvSpPr>
        <p:spPr>
          <a:xfrm>
            <a:off x="9167425" y="1542264"/>
            <a:ext cx="2648283" cy="899211"/>
          </a:xfrm>
        </p:spPr>
        <p:txBody>
          <a:bodyPr anchor="b">
            <a:normAutofit/>
          </a:bodyPr>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7" name="Content Placeholder 3">
            <a:extLst>
              <a:ext uri="{FF2B5EF4-FFF2-40B4-BE49-F238E27FC236}">
                <a16:creationId xmlns:a16="http://schemas.microsoft.com/office/drawing/2014/main" id="{D1F0D681-0D8B-8A43-8978-A856FE13A8F2}"/>
              </a:ext>
            </a:extLst>
          </p:cNvPr>
          <p:cNvSpPr>
            <a:spLocks noGrp="1"/>
          </p:cNvSpPr>
          <p:nvPr>
            <p:ph sz="half" idx="11"/>
          </p:nvPr>
        </p:nvSpPr>
        <p:spPr>
          <a:xfrm>
            <a:off x="9167425" y="2505075"/>
            <a:ext cx="2648283" cy="3775380"/>
          </a:xfrm>
        </p:spPr>
        <p:txBody>
          <a:bodyPr>
            <a:normAutofit/>
          </a:bodyPr>
          <a:lstStyle>
            <a:lvl1pPr>
              <a:defRPr sz="1350"/>
            </a:lvl1pPr>
            <a:lvl2pPr>
              <a:defRPr sz="1350"/>
            </a:lvl2pPr>
            <a:lvl3pPr>
              <a:defRPr sz="135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2">
            <a:extLst>
              <a:ext uri="{FF2B5EF4-FFF2-40B4-BE49-F238E27FC236}">
                <a16:creationId xmlns:a16="http://schemas.microsoft.com/office/drawing/2014/main" id="{DAC07853-ABC9-0B47-848C-8DDFABB5DF47}"/>
              </a:ext>
            </a:extLst>
          </p:cNvPr>
          <p:cNvSpPr>
            <a:spLocks noGrp="1"/>
          </p:cNvSpPr>
          <p:nvPr>
            <p:ph type="body" idx="12"/>
          </p:nvPr>
        </p:nvSpPr>
        <p:spPr>
          <a:xfrm>
            <a:off x="6321414" y="1542264"/>
            <a:ext cx="2648283" cy="899211"/>
          </a:xfrm>
        </p:spPr>
        <p:txBody>
          <a:bodyPr anchor="b">
            <a:normAutofit/>
          </a:bodyPr>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9" name="Content Placeholder 3">
            <a:extLst>
              <a:ext uri="{FF2B5EF4-FFF2-40B4-BE49-F238E27FC236}">
                <a16:creationId xmlns:a16="http://schemas.microsoft.com/office/drawing/2014/main" id="{8B29D7FE-87B3-3D43-B743-BA935EF15FAE}"/>
              </a:ext>
            </a:extLst>
          </p:cNvPr>
          <p:cNvSpPr>
            <a:spLocks noGrp="1"/>
          </p:cNvSpPr>
          <p:nvPr>
            <p:ph sz="half" idx="13"/>
          </p:nvPr>
        </p:nvSpPr>
        <p:spPr>
          <a:xfrm>
            <a:off x="6321414" y="2505075"/>
            <a:ext cx="2648283" cy="3775380"/>
          </a:xfrm>
        </p:spPr>
        <p:txBody>
          <a:bodyPr>
            <a:normAutofit/>
          </a:bodyPr>
          <a:lstStyle>
            <a:lvl1pPr>
              <a:defRPr sz="1350"/>
            </a:lvl1pPr>
            <a:lvl2pPr>
              <a:defRPr sz="1350"/>
            </a:lvl2pPr>
            <a:lvl3pPr>
              <a:defRPr sz="135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2">
            <a:extLst>
              <a:ext uri="{FF2B5EF4-FFF2-40B4-BE49-F238E27FC236}">
                <a16:creationId xmlns:a16="http://schemas.microsoft.com/office/drawing/2014/main" id="{998D1537-8B1C-0F40-8A10-2694E0B66970}"/>
              </a:ext>
            </a:extLst>
          </p:cNvPr>
          <p:cNvSpPr>
            <a:spLocks noGrp="1"/>
          </p:cNvSpPr>
          <p:nvPr>
            <p:ph type="body" idx="14"/>
          </p:nvPr>
        </p:nvSpPr>
        <p:spPr>
          <a:xfrm>
            <a:off x="3475405" y="1542264"/>
            <a:ext cx="2648283" cy="899211"/>
          </a:xfrm>
        </p:spPr>
        <p:txBody>
          <a:bodyPr anchor="b">
            <a:normAutofit/>
          </a:bodyPr>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1" name="Content Placeholder 3">
            <a:extLst>
              <a:ext uri="{FF2B5EF4-FFF2-40B4-BE49-F238E27FC236}">
                <a16:creationId xmlns:a16="http://schemas.microsoft.com/office/drawing/2014/main" id="{C6E0C075-D85A-7440-9938-9FB43907181B}"/>
              </a:ext>
            </a:extLst>
          </p:cNvPr>
          <p:cNvSpPr>
            <a:spLocks noGrp="1"/>
          </p:cNvSpPr>
          <p:nvPr>
            <p:ph sz="half" idx="15"/>
          </p:nvPr>
        </p:nvSpPr>
        <p:spPr>
          <a:xfrm>
            <a:off x="3475405" y="2505075"/>
            <a:ext cx="2648283" cy="3775380"/>
          </a:xfrm>
        </p:spPr>
        <p:txBody>
          <a:bodyPr>
            <a:normAutofit/>
          </a:bodyPr>
          <a:lstStyle>
            <a:lvl1pPr>
              <a:defRPr sz="1350"/>
            </a:lvl1pPr>
            <a:lvl2pPr>
              <a:defRPr sz="1350"/>
            </a:lvl2pPr>
            <a:lvl3pPr>
              <a:defRPr sz="135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Slide Number Placeholder 8">
            <a:extLst>
              <a:ext uri="{FF2B5EF4-FFF2-40B4-BE49-F238E27FC236}">
                <a16:creationId xmlns:a16="http://schemas.microsoft.com/office/drawing/2014/main" id="{827D7643-8F76-D74C-B9CC-98E612A259B0}"/>
              </a:ext>
            </a:extLst>
          </p:cNvPr>
          <p:cNvSpPr>
            <a:spLocks noGrp="1"/>
          </p:cNvSpPr>
          <p:nvPr>
            <p:ph type="sldNum" sz="quarter" idx="16"/>
          </p:nvPr>
        </p:nvSpPr>
        <p:spPr>
          <a:xfrm>
            <a:off x="9238283" y="6356352"/>
            <a:ext cx="2743200" cy="365125"/>
          </a:xfrm>
        </p:spPr>
        <p:txBody>
          <a:bodyPr/>
          <a:lstStyle/>
          <a:p>
            <a:fld id="{5E667DA0-DF71-7E43-B0BE-716D5FF45DDF}" type="slidenum">
              <a:rPr lang="en-US" smtClean="0"/>
              <a:t>‹#›</a:t>
            </a:fld>
            <a:endParaRPr lang="en-US"/>
          </a:p>
        </p:txBody>
      </p:sp>
    </p:spTree>
    <p:extLst>
      <p:ext uri="{BB962C8B-B14F-4D97-AF65-F5344CB8AC3E}">
        <p14:creationId xmlns:p14="http://schemas.microsoft.com/office/powerpoint/2010/main" val="8558856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E667DA0-DF71-7E43-B0BE-716D5FF45DDF}" type="slidenum">
              <a:rPr lang="en-US" smtClean="0"/>
              <a:t>‹#›</a:t>
            </a:fld>
            <a:endParaRPr lang="en-US"/>
          </a:p>
        </p:txBody>
      </p:sp>
      <p:sp>
        <p:nvSpPr>
          <p:cNvPr id="6" name="Title 1">
            <a:extLst>
              <a:ext uri="{FF2B5EF4-FFF2-40B4-BE49-F238E27FC236}">
                <a16:creationId xmlns:a16="http://schemas.microsoft.com/office/drawing/2014/main" id="{6DC2E4E5-50D4-D44C-8D66-FDA24E1A92E4}"/>
              </a:ext>
            </a:extLst>
          </p:cNvPr>
          <p:cNvSpPr>
            <a:spLocks noGrp="1"/>
          </p:cNvSpPr>
          <p:nvPr>
            <p:ph type="ctrTitle" hasCustomPrompt="1"/>
          </p:nvPr>
        </p:nvSpPr>
        <p:spPr>
          <a:xfrm>
            <a:off x="609600" y="577548"/>
            <a:ext cx="8934773" cy="601877"/>
          </a:xfrm>
          <a:prstGeom prst="rect">
            <a:avLst/>
          </a:prstGeom>
        </p:spPr>
        <p:txBody>
          <a:bodyPr anchor="t" anchorCtr="0">
            <a:normAutofit/>
          </a:bodyPr>
          <a:lstStyle>
            <a:lvl1pPr algn="l">
              <a:defRPr sz="3300">
                <a:latin typeface="+mj-lt"/>
              </a:defRPr>
            </a:lvl1pPr>
          </a:lstStyle>
          <a:p>
            <a:r>
              <a:rPr lang="en-US" dirty="0"/>
              <a:t>Click to Edit Master Text Styles</a:t>
            </a:r>
          </a:p>
        </p:txBody>
      </p:sp>
      <p:pic>
        <p:nvPicPr>
          <p:cNvPr id="7" name="Picture 6" descr="A picture containing text, clipart&#10;&#10;Description automatically generated">
            <a:extLst>
              <a:ext uri="{FF2B5EF4-FFF2-40B4-BE49-F238E27FC236}">
                <a16:creationId xmlns:a16="http://schemas.microsoft.com/office/drawing/2014/main" id="{7722F584-3E32-374D-B37B-1BF1D511F8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32329" y="628346"/>
            <a:ext cx="2083379" cy="510458"/>
          </a:xfrm>
          <a:prstGeom prst="rect">
            <a:avLst/>
          </a:prstGeom>
        </p:spPr>
      </p:pic>
    </p:spTree>
    <p:extLst>
      <p:ext uri="{BB962C8B-B14F-4D97-AF65-F5344CB8AC3E}">
        <p14:creationId xmlns:p14="http://schemas.microsoft.com/office/powerpoint/2010/main" val="1876719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E667DA0-DF71-7E43-B0BE-716D5FF45DDF}" type="slidenum">
              <a:rPr lang="en-US" smtClean="0"/>
              <a:t>‹#›</a:t>
            </a:fld>
            <a:endParaRPr lang="en-US"/>
          </a:p>
        </p:txBody>
      </p:sp>
    </p:spTree>
    <p:extLst>
      <p:ext uri="{BB962C8B-B14F-4D97-AF65-F5344CB8AC3E}">
        <p14:creationId xmlns:p14="http://schemas.microsoft.com/office/powerpoint/2010/main" val="21642590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46A49E13-28EF-0B46-93B0-B007A5273DF5}"/>
              </a:ext>
            </a:extLst>
          </p:cNvPr>
          <p:cNvPicPr>
            <a:picLocks noChangeAspect="1"/>
          </p:cNvPicPr>
          <p:nvPr userDrawn="1"/>
        </p:nvPicPr>
        <p:blipFill>
          <a:blip r:embed="rId2"/>
          <a:stretch>
            <a:fillRect/>
          </a:stretch>
        </p:blipFill>
        <p:spPr>
          <a:xfrm>
            <a:off x="4505827" y="1774324"/>
            <a:ext cx="3276600" cy="1993900"/>
          </a:xfrm>
          <a:prstGeom prst="rect">
            <a:avLst/>
          </a:prstGeom>
        </p:spPr>
      </p:pic>
      <p:pic>
        <p:nvPicPr>
          <p:cNvPr id="5" name="Picture 4">
            <a:extLst>
              <a:ext uri="{FF2B5EF4-FFF2-40B4-BE49-F238E27FC236}">
                <a16:creationId xmlns:a16="http://schemas.microsoft.com/office/drawing/2014/main" id="{52BE78C2-841D-BC4E-BF78-EFE84E3EA9AA}"/>
              </a:ext>
            </a:extLst>
          </p:cNvPr>
          <p:cNvPicPr>
            <a:picLocks noChangeAspect="1"/>
          </p:cNvPicPr>
          <p:nvPr userDrawn="1"/>
        </p:nvPicPr>
        <p:blipFill>
          <a:blip r:embed="rId3"/>
          <a:stretch>
            <a:fillRect/>
          </a:stretch>
        </p:blipFill>
        <p:spPr>
          <a:xfrm>
            <a:off x="4457700" y="4656556"/>
            <a:ext cx="3276600" cy="314640"/>
          </a:xfrm>
          <a:prstGeom prst="rect">
            <a:avLst/>
          </a:prstGeom>
        </p:spPr>
      </p:pic>
    </p:spTree>
    <p:extLst>
      <p:ext uri="{BB962C8B-B14F-4D97-AF65-F5344CB8AC3E}">
        <p14:creationId xmlns:p14="http://schemas.microsoft.com/office/powerpoint/2010/main" val="41739141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2113" y="2914135"/>
            <a:ext cx="4573291" cy="1146492"/>
          </a:xfrm>
          <a:prstGeom prst="rect">
            <a:avLst/>
          </a:prstGeom>
        </p:spPr>
        <p:txBody>
          <a:bodyPr anchor="t" anchorCtr="0">
            <a:normAutofit/>
          </a:bodyPr>
          <a:lstStyle>
            <a:lvl1pPr algn="ctr">
              <a:defRPr lang="en-US" sz="3600" kern="1200" dirty="0">
                <a:solidFill>
                  <a:srgbClr val="B7B09C"/>
                </a:solidFill>
                <a:latin typeface="Century Gothic" panose="020B0502020202020204" pitchFamily="34" charset="0"/>
                <a:ea typeface="+mj-ea"/>
                <a:cs typeface="+mj-cs"/>
              </a:defRPr>
            </a:lvl1pPr>
          </a:lstStyle>
          <a:p>
            <a:r>
              <a:rPr lang="en-US" dirty="0"/>
              <a:t>CLICK TITLE</a:t>
            </a:r>
          </a:p>
        </p:txBody>
      </p:sp>
      <p:sp>
        <p:nvSpPr>
          <p:cNvPr id="3" name="Subtitle 2"/>
          <p:cNvSpPr>
            <a:spLocks noGrp="1"/>
          </p:cNvSpPr>
          <p:nvPr>
            <p:ph type="subTitle" idx="1"/>
          </p:nvPr>
        </p:nvSpPr>
        <p:spPr>
          <a:xfrm>
            <a:off x="862507" y="5007725"/>
            <a:ext cx="3032503" cy="1559323"/>
          </a:xfrm>
        </p:spPr>
        <p:txBody>
          <a:bodyPr>
            <a:normAutofit/>
          </a:bodyPr>
          <a:lstStyle>
            <a:lvl1pPr marL="0" indent="0" algn="ctr">
              <a:buNone/>
              <a:defRPr sz="16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10907763" y="6315560"/>
            <a:ext cx="1000933" cy="365125"/>
          </a:xfrm>
        </p:spPr>
        <p:txBody>
          <a:bodyPr/>
          <a:lstStyle/>
          <a:p>
            <a:fld id="{5E667DA0-DF71-7E43-B0BE-716D5FF45DDF}" type="slidenum">
              <a:rPr lang="en-US" smtClean="0"/>
              <a:t>‹#›</a:t>
            </a:fld>
            <a:endParaRPr lang="en-US"/>
          </a:p>
        </p:txBody>
      </p:sp>
      <p:pic>
        <p:nvPicPr>
          <p:cNvPr id="11" name="Picture 10" descr="Icon&#10;&#10;Description automatically generated">
            <a:extLst>
              <a:ext uri="{FF2B5EF4-FFF2-40B4-BE49-F238E27FC236}">
                <a16:creationId xmlns:a16="http://schemas.microsoft.com/office/drawing/2014/main" id="{2E6548C6-014C-3346-82E9-FD82A3DD169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026" y="629687"/>
            <a:ext cx="2803495" cy="1706003"/>
          </a:xfrm>
          <a:prstGeom prst="rect">
            <a:avLst/>
          </a:prstGeom>
        </p:spPr>
      </p:pic>
      <p:pic>
        <p:nvPicPr>
          <p:cNvPr id="12" name="Picture 11">
            <a:extLst>
              <a:ext uri="{FF2B5EF4-FFF2-40B4-BE49-F238E27FC236}">
                <a16:creationId xmlns:a16="http://schemas.microsoft.com/office/drawing/2014/main" id="{2CF7F55E-74C2-E841-8A31-FCFDCC53D54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5967" y="4328772"/>
            <a:ext cx="2585584" cy="248285"/>
          </a:xfrm>
          <a:prstGeom prst="rect">
            <a:avLst/>
          </a:prstGeom>
        </p:spPr>
      </p:pic>
      <p:cxnSp>
        <p:nvCxnSpPr>
          <p:cNvPr id="13" name="Straight Connector 12">
            <a:extLst>
              <a:ext uri="{FF2B5EF4-FFF2-40B4-BE49-F238E27FC236}">
                <a16:creationId xmlns:a16="http://schemas.microsoft.com/office/drawing/2014/main" id="{9DF8882C-EE3A-824C-8914-DCB4C71152AB}"/>
              </a:ext>
            </a:extLst>
          </p:cNvPr>
          <p:cNvCxnSpPr>
            <a:cxnSpLocks/>
          </p:cNvCxnSpPr>
          <p:nvPr userDrawn="1"/>
        </p:nvCxnSpPr>
        <p:spPr>
          <a:xfrm>
            <a:off x="536373" y="4060631"/>
            <a:ext cx="3684771" cy="0"/>
          </a:xfrm>
          <a:prstGeom prst="line">
            <a:avLst/>
          </a:prstGeom>
          <a:ln w="63500">
            <a:solidFill>
              <a:srgbClr val="0D4DA8"/>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E3135679-7D40-F242-92D7-74EE6E6B3799}"/>
              </a:ext>
            </a:extLst>
          </p:cNvPr>
          <p:cNvSpPr>
            <a:spLocks noGrp="1"/>
          </p:cNvSpPr>
          <p:nvPr>
            <p:ph type="pic" sz="quarter" idx="13"/>
          </p:nvPr>
        </p:nvSpPr>
        <p:spPr>
          <a:xfrm>
            <a:off x="4235852" y="0"/>
            <a:ext cx="7956149" cy="6858000"/>
          </a:xfrm>
          <a:custGeom>
            <a:avLst/>
            <a:gdLst>
              <a:gd name="connsiteX0" fmla="*/ 2638197 w 7956149"/>
              <a:gd name="connsiteY0" fmla="*/ 0 h 6858000"/>
              <a:gd name="connsiteX1" fmla="*/ 7956149 w 7956149"/>
              <a:gd name="connsiteY1" fmla="*/ 0 h 6858000"/>
              <a:gd name="connsiteX2" fmla="*/ 7956149 w 7956149"/>
              <a:gd name="connsiteY2" fmla="*/ 6858000 h 6858000"/>
              <a:gd name="connsiteX3" fmla="*/ 0 w 79561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56149" h="6858000">
                <a:moveTo>
                  <a:pt x="2638197" y="0"/>
                </a:moveTo>
                <a:lnTo>
                  <a:pt x="7956149" y="0"/>
                </a:lnTo>
                <a:lnTo>
                  <a:pt x="7956149" y="6858000"/>
                </a:lnTo>
                <a:lnTo>
                  <a:pt x="0" y="6858000"/>
                </a:lnTo>
                <a:close/>
              </a:path>
            </a:pathLst>
          </a:custGeom>
        </p:spPr>
        <p:txBody>
          <a:bodyPr wrap="square" anchor="ctr" anchorCtr="0">
            <a:noAutofit/>
          </a:bodyPr>
          <a:lstStyle>
            <a:lvl1pPr marL="0" indent="0" algn="ctr">
              <a:buNone/>
              <a:defRPr sz="1800"/>
            </a:lvl1pPr>
          </a:lstStyle>
          <a:p>
            <a:r>
              <a:rPr lang="en-US"/>
              <a:t>Click icon to add picture</a:t>
            </a:r>
            <a:endParaRPr lang="en-US" dirty="0"/>
          </a:p>
        </p:txBody>
      </p:sp>
      <p:sp>
        <p:nvSpPr>
          <p:cNvPr id="14" name="Freeform 13">
            <a:extLst>
              <a:ext uri="{FF2B5EF4-FFF2-40B4-BE49-F238E27FC236}">
                <a16:creationId xmlns:a16="http://schemas.microsoft.com/office/drawing/2014/main" id="{7FA31781-9C14-2A4C-B12C-97690DF41993}"/>
              </a:ext>
            </a:extLst>
          </p:cNvPr>
          <p:cNvSpPr/>
          <p:nvPr userDrawn="1"/>
        </p:nvSpPr>
        <p:spPr>
          <a:xfrm rot="1260000">
            <a:off x="5397925" y="-321142"/>
            <a:ext cx="349624" cy="7505851"/>
          </a:xfrm>
          <a:custGeom>
            <a:avLst/>
            <a:gdLst>
              <a:gd name="connsiteX0" fmla="*/ 0 w 349624"/>
              <a:gd name="connsiteY0" fmla="*/ 134208 h 7505851"/>
              <a:gd name="connsiteX1" fmla="*/ 349624 w 349624"/>
              <a:gd name="connsiteY1" fmla="*/ 0 h 7505851"/>
              <a:gd name="connsiteX2" fmla="*/ 349624 w 349624"/>
              <a:gd name="connsiteY2" fmla="*/ 7371643 h 7505851"/>
              <a:gd name="connsiteX3" fmla="*/ 0 w 349624"/>
              <a:gd name="connsiteY3" fmla="*/ 7505851 h 7505851"/>
            </a:gdLst>
            <a:ahLst/>
            <a:cxnLst>
              <a:cxn ang="0">
                <a:pos x="connsiteX0" y="connsiteY0"/>
              </a:cxn>
              <a:cxn ang="0">
                <a:pos x="connsiteX1" y="connsiteY1"/>
              </a:cxn>
              <a:cxn ang="0">
                <a:pos x="connsiteX2" y="connsiteY2"/>
              </a:cxn>
              <a:cxn ang="0">
                <a:pos x="connsiteX3" y="connsiteY3"/>
              </a:cxn>
            </a:cxnLst>
            <a:rect l="l" t="t" r="r" b="b"/>
            <a:pathLst>
              <a:path w="349624" h="7505851">
                <a:moveTo>
                  <a:pt x="0" y="134208"/>
                </a:moveTo>
                <a:lnTo>
                  <a:pt x="349624" y="0"/>
                </a:lnTo>
                <a:lnTo>
                  <a:pt x="349624" y="7371643"/>
                </a:lnTo>
                <a:lnTo>
                  <a:pt x="0" y="7505851"/>
                </a:lnTo>
                <a:close/>
              </a:path>
            </a:pathLst>
          </a:custGeom>
          <a:solidFill>
            <a:srgbClr val="0D4DA8"/>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Tree>
    <p:extLst>
      <p:ext uri="{BB962C8B-B14F-4D97-AF65-F5344CB8AC3E}">
        <p14:creationId xmlns:p14="http://schemas.microsoft.com/office/powerpoint/2010/main" val="3861704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 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381000"/>
            <a:ext cx="8934773" cy="601877"/>
          </a:xfrm>
          <a:prstGeom prst="rect">
            <a:avLst/>
          </a:prstGeom>
        </p:spPr>
        <p:txBody>
          <a:bodyPr anchor="t" anchorCtr="0">
            <a:noAutofit/>
          </a:bodyPr>
          <a:lstStyle>
            <a:lvl1pPr algn="l">
              <a:defRPr sz="3733" b="1">
                <a:solidFill>
                  <a:schemeClr val="tx1"/>
                </a:solidFill>
                <a:latin typeface="+mj-lt"/>
              </a:defRPr>
            </a:lvl1pPr>
          </a:lstStyle>
          <a:p>
            <a:r>
              <a:rPr lang="en-US" dirty="0"/>
              <a:t>Click to Edit Master Text Styles</a:t>
            </a:r>
          </a:p>
        </p:txBody>
      </p:sp>
      <p:sp>
        <p:nvSpPr>
          <p:cNvPr id="6" name="Slide Number Placeholder 5"/>
          <p:cNvSpPr>
            <a:spLocks noGrp="1"/>
          </p:cNvSpPr>
          <p:nvPr>
            <p:ph type="sldNum" sz="quarter" idx="12"/>
          </p:nvPr>
        </p:nvSpPr>
        <p:spPr>
          <a:xfrm>
            <a:off x="10907763" y="6315560"/>
            <a:ext cx="1000933" cy="365125"/>
          </a:xfrm>
        </p:spPr>
        <p:txBody>
          <a:bodyPr/>
          <a:lstStyle/>
          <a:p>
            <a:fld id="{5E667DA0-DF71-7E43-B0BE-716D5FF45DDF}" type="slidenum">
              <a:rPr lang="en-US" smtClean="0"/>
              <a:t>‹#›</a:t>
            </a:fld>
            <a:endParaRPr lang="en-US"/>
          </a:p>
        </p:txBody>
      </p:sp>
      <p:pic>
        <p:nvPicPr>
          <p:cNvPr id="9" name="Picture 8" descr="A picture containing text, clipart&#10;&#10;Description automatically generated">
            <a:extLst>
              <a:ext uri="{FF2B5EF4-FFF2-40B4-BE49-F238E27FC236}">
                <a16:creationId xmlns:a16="http://schemas.microsoft.com/office/drawing/2014/main" id="{7B741AC0-7E76-A847-BD94-3D2CBCD1A7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32329" y="431799"/>
            <a:ext cx="2083379" cy="510459"/>
          </a:xfrm>
          <a:prstGeom prst="rect">
            <a:avLst/>
          </a:prstGeom>
        </p:spPr>
      </p:pic>
      <p:sp>
        <p:nvSpPr>
          <p:cNvPr id="17" name="Content Placeholder 16">
            <a:extLst>
              <a:ext uri="{FF2B5EF4-FFF2-40B4-BE49-F238E27FC236}">
                <a16:creationId xmlns:a16="http://schemas.microsoft.com/office/drawing/2014/main" id="{8F1ECB3D-AA73-984B-837D-3DF58C41D932}"/>
              </a:ext>
            </a:extLst>
          </p:cNvPr>
          <p:cNvSpPr>
            <a:spLocks noGrp="1"/>
          </p:cNvSpPr>
          <p:nvPr>
            <p:ph sz="quarter" idx="14"/>
          </p:nvPr>
        </p:nvSpPr>
        <p:spPr>
          <a:xfrm>
            <a:off x="609599" y="1686561"/>
            <a:ext cx="11033761" cy="46285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3826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with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164DDAE6-EA29-0845-9CB1-ACAA73FF7040}"/>
              </a:ext>
            </a:extLst>
          </p:cNvPr>
          <p:cNvSpPr/>
          <p:nvPr userDrawn="1"/>
        </p:nvSpPr>
        <p:spPr>
          <a:xfrm>
            <a:off x="0" y="0"/>
            <a:ext cx="6655544" cy="6883065"/>
          </a:xfrm>
          <a:custGeom>
            <a:avLst/>
            <a:gdLst>
              <a:gd name="connsiteX0" fmla="*/ 6655544 w 6655544"/>
              <a:gd name="connsiteY0" fmla="*/ 0 h 6883065"/>
              <a:gd name="connsiteX1" fmla="*/ 4013638 w 6655544"/>
              <a:gd name="connsiteY1" fmla="*/ 6882400 h 6883065"/>
              <a:gd name="connsiteX2" fmla="*/ 0 w 6655544"/>
              <a:gd name="connsiteY2" fmla="*/ 6883065 h 6883065"/>
              <a:gd name="connsiteX3" fmla="*/ 0 w 6655544"/>
              <a:gd name="connsiteY3" fmla="*/ 1104 h 6883065"/>
              <a:gd name="connsiteX4" fmla="*/ 6655544 w 6655544"/>
              <a:gd name="connsiteY4" fmla="*/ 0 h 6883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5544" h="6883065">
                <a:moveTo>
                  <a:pt x="6655544" y="0"/>
                </a:moveTo>
                <a:lnTo>
                  <a:pt x="4013638" y="6882400"/>
                </a:lnTo>
                <a:lnTo>
                  <a:pt x="0" y="6883065"/>
                </a:lnTo>
                <a:lnTo>
                  <a:pt x="0" y="1104"/>
                </a:lnTo>
                <a:lnTo>
                  <a:pt x="6655544" y="0"/>
                </a:lnTo>
                <a:close/>
              </a:path>
            </a:pathLst>
          </a:custGeom>
          <a:solidFill>
            <a:srgbClr val="0D4DA8"/>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4F2F2368-5558-8E48-BFB6-B7E707D38BED}"/>
              </a:ext>
            </a:extLst>
          </p:cNvPr>
          <p:cNvPicPr>
            <a:picLocks noChangeAspect="1"/>
          </p:cNvPicPr>
          <p:nvPr userDrawn="1"/>
        </p:nvPicPr>
        <p:blipFill>
          <a:blip r:embed="rId2"/>
          <a:stretch>
            <a:fillRect/>
          </a:stretch>
        </p:blipFill>
        <p:spPr>
          <a:xfrm>
            <a:off x="480460" y="5693569"/>
            <a:ext cx="2882156" cy="243425"/>
          </a:xfrm>
          <a:prstGeom prst="rect">
            <a:avLst/>
          </a:prstGeom>
        </p:spPr>
      </p:pic>
      <p:sp>
        <p:nvSpPr>
          <p:cNvPr id="11" name="Picture Placeholder 10">
            <a:extLst>
              <a:ext uri="{FF2B5EF4-FFF2-40B4-BE49-F238E27FC236}">
                <a16:creationId xmlns:a16="http://schemas.microsoft.com/office/drawing/2014/main" id="{54F02DB8-E2ED-FD4C-9D4D-780E41D91619}"/>
              </a:ext>
            </a:extLst>
          </p:cNvPr>
          <p:cNvSpPr>
            <a:spLocks noGrp="1"/>
          </p:cNvSpPr>
          <p:nvPr>
            <p:ph type="pic" sz="quarter" idx="13"/>
          </p:nvPr>
        </p:nvSpPr>
        <p:spPr>
          <a:xfrm>
            <a:off x="4235852" y="0"/>
            <a:ext cx="7956149" cy="6858000"/>
          </a:xfrm>
          <a:custGeom>
            <a:avLst/>
            <a:gdLst>
              <a:gd name="connsiteX0" fmla="*/ 2638197 w 7956149"/>
              <a:gd name="connsiteY0" fmla="*/ 0 h 6858000"/>
              <a:gd name="connsiteX1" fmla="*/ 7956149 w 7956149"/>
              <a:gd name="connsiteY1" fmla="*/ 0 h 6858000"/>
              <a:gd name="connsiteX2" fmla="*/ 7956149 w 7956149"/>
              <a:gd name="connsiteY2" fmla="*/ 6858000 h 6858000"/>
              <a:gd name="connsiteX3" fmla="*/ 0 w 79561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56149" h="6858000">
                <a:moveTo>
                  <a:pt x="2638197" y="0"/>
                </a:moveTo>
                <a:lnTo>
                  <a:pt x="7956149" y="0"/>
                </a:lnTo>
                <a:lnTo>
                  <a:pt x="7956149" y="6858000"/>
                </a:lnTo>
                <a:lnTo>
                  <a:pt x="0" y="6858000"/>
                </a:lnTo>
                <a:close/>
              </a:path>
            </a:pathLst>
          </a:custGeom>
        </p:spPr>
        <p:txBody>
          <a:bodyPr wrap="square" anchor="ctr" anchorCtr="0">
            <a:noAutofit/>
          </a:bodyPr>
          <a:lstStyle>
            <a:lvl1pPr marL="0" indent="0" algn="ctr">
              <a:buNone/>
              <a:defRPr/>
            </a:lvl1pPr>
          </a:lstStyle>
          <a:p>
            <a:r>
              <a:rPr lang="en-US"/>
              <a:t>Click icon to add picture</a:t>
            </a:r>
            <a:endParaRPr lang="en-US" dirty="0"/>
          </a:p>
        </p:txBody>
      </p:sp>
      <p:sp>
        <p:nvSpPr>
          <p:cNvPr id="13" name="Title 1">
            <a:extLst>
              <a:ext uri="{FF2B5EF4-FFF2-40B4-BE49-F238E27FC236}">
                <a16:creationId xmlns:a16="http://schemas.microsoft.com/office/drawing/2014/main" id="{9488D5A6-1945-B947-8A4D-8F181A4A7F3A}"/>
              </a:ext>
            </a:extLst>
          </p:cNvPr>
          <p:cNvSpPr>
            <a:spLocks noGrp="1"/>
          </p:cNvSpPr>
          <p:nvPr>
            <p:ph type="ctrTitle" hasCustomPrompt="1"/>
          </p:nvPr>
        </p:nvSpPr>
        <p:spPr>
          <a:xfrm>
            <a:off x="400373" y="436509"/>
            <a:ext cx="6483312" cy="601877"/>
          </a:xfrm>
          <a:prstGeom prst="rect">
            <a:avLst/>
          </a:prstGeom>
        </p:spPr>
        <p:txBody>
          <a:bodyPr anchor="t" anchorCtr="0">
            <a:normAutofit/>
          </a:bodyPr>
          <a:lstStyle>
            <a:lvl1pPr algn="l">
              <a:defRPr sz="4400">
                <a:latin typeface="+mj-lt"/>
              </a:defRPr>
            </a:lvl1pPr>
          </a:lstStyle>
          <a:p>
            <a:r>
              <a:rPr lang="en-US" dirty="0"/>
              <a:t>CLICK TO EDIT</a:t>
            </a:r>
          </a:p>
        </p:txBody>
      </p:sp>
      <p:sp>
        <p:nvSpPr>
          <p:cNvPr id="19" name="Text Placeholder 18">
            <a:extLst>
              <a:ext uri="{FF2B5EF4-FFF2-40B4-BE49-F238E27FC236}">
                <a16:creationId xmlns:a16="http://schemas.microsoft.com/office/drawing/2014/main" id="{870AC383-86B1-6644-9E9A-0FA7FCCD0630}"/>
              </a:ext>
            </a:extLst>
          </p:cNvPr>
          <p:cNvSpPr>
            <a:spLocks noGrp="1"/>
          </p:cNvSpPr>
          <p:nvPr>
            <p:ph type="body" sz="quarter" idx="15"/>
          </p:nvPr>
        </p:nvSpPr>
        <p:spPr>
          <a:xfrm>
            <a:off x="400050" y="1771650"/>
            <a:ext cx="5429340" cy="3584575"/>
          </a:xfrm>
          <a:custGeom>
            <a:avLst/>
            <a:gdLst>
              <a:gd name="connsiteX0" fmla="*/ 0 w 5429340"/>
              <a:gd name="connsiteY0" fmla="*/ 0 h 3584575"/>
              <a:gd name="connsiteX1" fmla="*/ 5429340 w 5429340"/>
              <a:gd name="connsiteY1" fmla="*/ 0 h 3584575"/>
              <a:gd name="connsiteX2" fmla="*/ 4053350 w 5429340"/>
              <a:gd name="connsiteY2" fmla="*/ 3584575 h 3584575"/>
              <a:gd name="connsiteX3" fmla="*/ 0 w 5429340"/>
              <a:gd name="connsiteY3" fmla="*/ 3584575 h 3584575"/>
            </a:gdLst>
            <a:ahLst/>
            <a:cxnLst>
              <a:cxn ang="0">
                <a:pos x="connsiteX0" y="connsiteY0"/>
              </a:cxn>
              <a:cxn ang="0">
                <a:pos x="connsiteX1" y="connsiteY1"/>
              </a:cxn>
              <a:cxn ang="0">
                <a:pos x="connsiteX2" y="connsiteY2"/>
              </a:cxn>
              <a:cxn ang="0">
                <a:pos x="connsiteX3" y="connsiteY3"/>
              </a:cxn>
            </a:cxnLst>
            <a:rect l="l" t="t" r="r" b="b"/>
            <a:pathLst>
              <a:path w="5429340" h="3584575">
                <a:moveTo>
                  <a:pt x="0" y="0"/>
                </a:moveTo>
                <a:lnTo>
                  <a:pt x="5429340" y="0"/>
                </a:lnTo>
                <a:lnTo>
                  <a:pt x="4053350" y="3584575"/>
                </a:lnTo>
                <a:lnTo>
                  <a:pt x="0" y="3584575"/>
                </a:lnTo>
                <a:close/>
              </a:path>
            </a:pathLst>
          </a:custGeom>
        </p:spPr>
        <p:txBody>
          <a:bodyPr wrap="square">
            <a:noAutofit/>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986741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Content, and Sub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E667DA0-DF71-7E43-B0BE-716D5FF45DDF}" type="slidenum">
              <a:rPr lang="en-US" smtClean="0"/>
              <a:t>‹#›</a:t>
            </a:fld>
            <a:endParaRPr lang="en-US"/>
          </a:p>
        </p:txBody>
      </p:sp>
      <p:sp>
        <p:nvSpPr>
          <p:cNvPr id="10" name="Rectangle 9">
            <a:extLst>
              <a:ext uri="{FF2B5EF4-FFF2-40B4-BE49-F238E27FC236}">
                <a16:creationId xmlns:a16="http://schemas.microsoft.com/office/drawing/2014/main" id="{1E913E84-4A62-384F-B7E4-495E87ECC20F}"/>
              </a:ext>
            </a:extLst>
          </p:cNvPr>
          <p:cNvSpPr/>
          <p:nvPr userDrawn="1"/>
        </p:nvSpPr>
        <p:spPr>
          <a:xfrm>
            <a:off x="-25870" y="-29981"/>
            <a:ext cx="3453620" cy="6887981"/>
          </a:xfrm>
          <a:prstGeom prst="rect">
            <a:avLst/>
          </a:prstGeom>
          <a:solidFill>
            <a:srgbClr val="0D4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descr="A picture containing text, clipart&#10;&#10;Description automatically generated">
            <a:extLst>
              <a:ext uri="{FF2B5EF4-FFF2-40B4-BE49-F238E27FC236}">
                <a16:creationId xmlns:a16="http://schemas.microsoft.com/office/drawing/2014/main" id="{7B73A1D8-65B2-874F-969D-950C0306AF0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4923" y="5256997"/>
            <a:ext cx="1369103" cy="827545"/>
          </a:xfrm>
          <a:prstGeom prst="rect">
            <a:avLst/>
          </a:prstGeom>
        </p:spPr>
      </p:pic>
      <p:sp>
        <p:nvSpPr>
          <p:cNvPr id="26" name="Text Placeholder 25">
            <a:extLst>
              <a:ext uri="{FF2B5EF4-FFF2-40B4-BE49-F238E27FC236}">
                <a16:creationId xmlns:a16="http://schemas.microsoft.com/office/drawing/2014/main" id="{28B48AC0-B16F-2C4A-B5D2-DDFD5BFE41FC}"/>
              </a:ext>
            </a:extLst>
          </p:cNvPr>
          <p:cNvSpPr>
            <a:spLocks noGrp="1"/>
          </p:cNvSpPr>
          <p:nvPr>
            <p:ph type="body" sz="quarter" idx="13"/>
          </p:nvPr>
        </p:nvSpPr>
        <p:spPr>
          <a:xfrm>
            <a:off x="3706152" y="667791"/>
            <a:ext cx="8275331" cy="1360487"/>
          </a:xfrm>
        </p:spPr>
        <p:txBody>
          <a:bodyPr/>
          <a:lstStyle>
            <a:lvl1pPr marL="0" indent="0" algn="ctr">
              <a:buNone/>
              <a:defRPr lang="en-US" sz="4000" b="1" kern="1200" dirty="0" smtClean="0">
                <a:solidFill>
                  <a:schemeClr val="tx1"/>
                </a:solidFill>
                <a:effectLst/>
                <a:latin typeface="Century Gothic" panose="020B0502020202020204" pitchFamily="34" charset="0"/>
                <a:ea typeface="+mn-ea"/>
                <a:cs typeface="+mn-cs"/>
              </a:defRPr>
            </a:lvl1pPr>
            <a:lvl2pPr>
              <a:defRPr lang="en-US" sz="4000" b="1" kern="1200" dirty="0" smtClean="0">
                <a:solidFill>
                  <a:schemeClr val="tx1"/>
                </a:solidFill>
                <a:effectLst/>
                <a:latin typeface="Century Gothic" panose="020B0502020202020204" pitchFamily="34" charset="0"/>
                <a:ea typeface="+mn-ea"/>
                <a:cs typeface="+mn-cs"/>
              </a:defRPr>
            </a:lvl2pPr>
            <a:lvl3pPr>
              <a:defRPr lang="en-US" sz="4000" b="1" kern="1200" dirty="0" smtClean="0">
                <a:solidFill>
                  <a:schemeClr val="tx1"/>
                </a:solidFill>
                <a:effectLst/>
                <a:latin typeface="Century Gothic" panose="020B0502020202020204" pitchFamily="34" charset="0"/>
                <a:ea typeface="+mn-ea"/>
                <a:cs typeface="+mn-cs"/>
              </a:defRPr>
            </a:lvl3pPr>
            <a:lvl4pPr>
              <a:defRPr lang="en-US" sz="4000" b="1" kern="1200" dirty="0" smtClean="0">
                <a:solidFill>
                  <a:schemeClr val="tx1"/>
                </a:solidFill>
                <a:effectLst/>
                <a:latin typeface="Century Gothic" panose="020B0502020202020204" pitchFamily="34" charset="0"/>
                <a:ea typeface="+mn-ea"/>
                <a:cs typeface="+mn-cs"/>
              </a:defRPr>
            </a:lvl4pPr>
            <a:lvl5pPr>
              <a:defRPr lang="en-US" sz="4000" b="1" kern="1200" dirty="0">
                <a:solidFill>
                  <a:schemeClr val="tx1"/>
                </a:solidFill>
                <a:effectLst/>
                <a:latin typeface="Century Gothic" panose="020B0502020202020204" pitchFamily="34" charset="0"/>
                <a:ea typeface="+mn-ea"/>
                <a:cs typeface="+mn-cs"/>
              </a:defRPr>
            </a:lvl5pPr>
          </a:lstStyle>
          <a:p>
            <a:pPr lvl="0"/>
            <a:r>
              <a:rPr lang="en-US"/>
              <a:t>Click to edit Master text styles</a:t>
            </a:r>
          </a:p>
        </p:txBody>
      </p:sp>
      <p:sp>
        <p:nvSpPr>
          <p:cNvPr id="28" name="Content Placeholder 27">
            <a:extLst>
              <a:ext uri="{FF2B5EF4-FFF2-40B4-BE49-F238E27FC236}">
                <a16:creationId xmlns:a16="http://schemas.microsoft.com/office/drawing/2014/main" id="{27B6C6D5-511A-D145-A93B-DAFB18CF374B}"/>
              </a:ext>
            </a:extLst>
          </p:cNvPr>
          <p:cNvSpPr>
            <a:spLocks noGrp="1"/>
          </p:cNvSpPr>
          <p:nvPr>
            <p:ph sz="quarter" idx="14"/>
          </p:nvPr>
        </p:nvSpPr>
        <p:spPr>
          <a:xfrm>
            <a:off x="3706813" y="2152652"/>
            <a:ext cx="8274051" cy="4568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9">
            <a:extLst>
              <a:ext uri="{FF2B5EF4-FFF2-40B4-BE49-F238E27FC236}">
                <a16:creationId xmlns:a16="http://schemas.microsoft.com/office/drawing/2014/main" id="{CCF76503-C372-2843-859D-6450CCAB400E}"/>
              </a:ext>
            </a:extLst>
          </p:cNvPr>
          <p:cNvSpPr>
            <a:spLocks noGrp="1"/>
          </p:cNvSpPr>
          <p:nvPr>
            <p:ph type="body" sz="quarter" idx="15" hasCustomPrompt="1"/>
          </p:nvPr>
        </p:nvSpPr>
        <p:spPr>
          <a:xfrm>
            <a:off x="-25400" y="667791"/>
            <a:ext cx="3452813" cy="1321709"/>
          </a:xfrm>
        </p:spPr>
        <p:txBody>
          <a:bodyPr>
            <a:noAutofit/>
          </a:bodyPr>
          <a:lstStyle>
            <a:lvl1pPr marL="0" indent="0" algn="ctr">
              <a:buNone/>
              <a:defRPr lang="en-US" sz="4000" b="0" kern="1200" dirty="0">
                <a:solidFill>
                  <a:srgbClr val="B7B09C"/>
                </a:solidFill>
                <a:latin typeface="+mj-lt"/>
                <a:ea typeface="+mj-ea"/>
                <a:cs typeface="+mj-cs"/>
              </a:defRPr>
            </a:lvl1pPr>
          </a:lstStyle>
          <a:p>
            <a:pPr lvl="0"/>
            <a:r>
              <a:rPr lang="en-US" dirty="0"/>
              <a:t>CLICK TO </a:t>
            </a:r>
            <a:br>
              <a:rPr lang="en-US" dirty="0"/>
            </a:br>
            <a:r>
              <a:rPr lang="en-US" dirty="0"/>
              <a:t>EDIT</a:t>
            </a:r>
          </a:p>
        </p:txBody>
      </p:sp>
      <p:sp>
        <p:nvSpPr>
          <p:cNvPr id="32" name="Text Placeholder 31">
            <a:extLst>
              <a:ext uri="{FF2B5EF4-FFF2-40B4-BE49-F238E27FC236}">
                <a16:creationId xmlns:a16="http://schemas.microsoft.com/office/drawing/2014/main" id="{994FFD88-9A43-0F4C-9040-B5F95B0E23B7}"/>
              </a:ext>
            </a:extLst>
          </p:cNvPr>
          <p:cNvSpPr>
            <a:spLocks noGrp="1"/>
          </p:cNvSpPr>
          <p:nvPr>
            <p:ph type="body" sz="quarter" idx="16"/>
          </p:nvPr>
        </p:nvSpPr>
        <p:spPr>
          <a:xfrm>
            <a:off x="211138" y="2285034"/>
            <a:ext cx="2978151" cy="2790825"/>
          </a:xfrm>
        </p:spPr>
        <p:txBody>
          <a:bodyPr>
            <a:normAutofit/>
          </a:bodyPr>
          <a:lstStyle>
            <a:lvl1pPr marL="0" indent="0" algn="ctr">
              <a:buNone/>
              <a:defRPr lang="en-US" sz="1800" kern="1200" dirty="0">
                <a:solidFill>
                  <a:schemeClr val="bg1"/>
                </a:solidFill>
                <a:effectLst/>
                <a:latin typeface="Century Gothic" panose="020B0502020202020204" pitchFamily="34" charset="0"/>
                <a:ea typeface="+mn-ea"/>
                <a:cs typeface="+mn-cs"/>
              </a:defRPr>
            </a:lvl1pPr>
          </a:lstStyle>
          <a:p>
            <a:pPr lvl="0"/>
            <a:r>
              <a:rPr lang="en-US"/>
              <a:t>Click to edit Master text styles</a:t>
            </a:r>
          </a:p>
        </p:txBody>
      </p:sp>
    </p:spTree>
    <p:extLst>
      <p:ext uri="{BB962C8B-B14F-4D97-AF65-F5344CB8AC3E}">
        <p14:creationId xmlns:p14="http://schemas.microsoft.com/office/powerpoint/2010/main" val="16302427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age with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164DDAE6-EA29-0845-9CB1-ACAA73FF7040}"/>
              </a:ext>
            </a:extLst>
          </p:cNvPr>
          <p:cNvSpPr/>
          <p:nvPr userDrawn="1"/>
        </p:nvSpPr>
        <p:spPr>
          <a:xfrm>
            <a:off x="0" y="1"/>
            <a:ext cx="6655544" cy="6883065"/>
          </a:xfrm>
          <a:custGeom>
            <a:avLst/>
            <a:gdLst>
              <a:gd name="connsiteX0" fmla="*/ 6655544 w 6655544"/>
              <a:gd name="connsiteY0" fmla="*/ 0 h 6883065"/>
              <a:gd name="connsiteX1" fmla="*/ 4013638 w 6655544"/>
              <a:gd name="connsiteY1" fmla="*/ 6882400 h 6883065"/>
              <a:gd name="connsiteX2" fmla="*/ 0 w 6655544"/>
              <a:gd name="connsiteY2" fmla="*/ 6883065 h 6883065"/>
              <a:gd name="connsiteX3" fmla="*/ 0 w 6655544"/>
              <a:gd name="connsiteY3" fmla="*/ 1104 h 6883065"/>
              <a:gd name="connsiteX4" fmla="*/ 6655544 w 6655544"/>
              <a:gd name="connsiteY4" fmla="*/ 0 h 6883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5544" h="6883065">
                <a:moveTo>
                  <a:pt x="6655544" y="0"/>
                </a:moveTo>
                <a:lnTo>
                  <a:pt x="4013638" y="6882400"/>
                </a:lnTo>
                <a:lnTo>
                  <a:pt x="0" y="6883065"/>
                </a:lnTo>
                <a:lnTo>
                  <a:pt x="0" y="1104"/>
                </a:lnTo>
                <a:lnTo>
                  <a:pt x="6655544" y="0"/>
                </a:lnTo>
                <a:close/>
              </a:path>
            </a:pathLst>
          </a:custGeom>
          <a:solidFill>
            <a:srgbClr val="0D4DA8"/>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10" name="Picture 9">
            <a:extLst>
              <a:ext uri="{FF2B5EF4-FFF2-40B4-BE49-F238E27FC236}">
                <a16:creationId xmlns:a16="http://schemas.microsoft.com/office/drawing/2014/main" id="{4F2F2368-5558-8E48-BFB6-B7E707D38BED}"/>
              </a:ext>
            </a:extLst>
          </p:cNvPr>
          <p:cNvPicPr>
            <a:picLocks noChangeAspect="1"/>
          </p:cNvPicPr>
          <p:nvPr userDrawn="1"/>
        </p:nvPicPr>
        <p:blipFill>
          <a:blip r:embed="rId2"/>
          <a:stretch>
            <a:fillRect/>
          </a:stretch>
        </p:blipFill>
        <p:spPr>
          <a:xfrm>
            <a:off x="480461" y="5693570"/>
            <a:ext cx="2882156" cy="243425"/>
          </a:xfrm>
          <a:prstGeom prst="rect">
            <a:avLst/>
          </a:prstGeom>
        </p:spPr>
      </p:pic>
      <p:sp>
        <p:nvSpPr>
          <p:cNvPr id="11" name="Picture Placeholder 10">
            <a:extLst>
              <a:ext uri="{FF2B5EF4-FFF2-40B4-BE49-F238E27FC236}">
                <a16:creationId xmlns:a16="http://schemas.microsoft.com/office/drawing/2014/main" id="{54F02DB8-E2ED-FD4C-9D4D-780E41D91619}"/>
              </a:ext>
            </a:extLst>
          </p:cNvPr>
          <p:cNvSpPr>
            <a:spLocks noGrp="1"/>
          </p:cNvSpPr>
          <p:nvPr>
            <p:ph type="pic" sz="quarter" idx="13"/>
          </p:nvPr>
        </p:nvSpPr>
        <p:spPr>
          <a:xfrm>
            <a:off x="4235852" y="0"/>
            <a:ext cx="7956149" cy="6858000"/>
          </a:xfrm>
          <a:custGeom>
            <a:avLst/>
            <a:gdLst>
              <a:gd name="connsiteX0" fmla="*/ 2638197 w 7956149"/>
              <a:gd name="connsiteY0" fmla="*/ 0 h 6858000"/>
              <a:gd name="connsiteX1" fmla="*/ 7956149 w 7956149"/>
              <a:gd name="connsiteY1" fmla="*/ 0 h 6858000"/>
              <a:gd name="connsiteX2" fmla="*/ 7956149 w 7956149"/>
              <a:gd name="connsiteY2" fmla="*/ 6858000 h 6858000"/>
              <a:gd name="connsiteX3" fmla="*/ 0 w 79561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56149" h="6858000">
                <a:moveTo>
                  <a:pt x="2638197" y="0"/>
                </a:moveTo>
                <a:lnTo>
                  <a:pt x="7956149" y="0"/>
                </a:lnTo>
                <a:lnTo>
                  <a:pt x="7956149" y="6858000"/>
                </a:lnTo>
                <a:lnTo>
                  <a:pt x="0" y="6858000"/>
                </a:lnTo>
                <a:close/>
              </a:path>
            </a:pathLst>
          </a:custGeom>
        </p:spPr>
        <p:txBody>
          <a:bodyPr wrap="square" anchor="ctr" anchorCtr="0">
            <a:noAutofit/>
          </a:bodyPr>
          <a:lstStyle>
            <a:lvl1pPr marL="0" indent="0" algn="ctr">
              <a:buNone/>
              <a:defRPr/>
            </a:lvl1pPr>
          </a:lstStyle>
          <a:p>
            <a:r>
              <a:rPr lang="en-US"/>
              <a:t>Click icon to add picture</a:t>
            </a:r>
            <a:endParaRPr lang="en-US" dirty="0"/>
          </a:p>
        </p:txBody>
      </p:sp>
      <p:sp>
        <p:nvSpPr>
          <p:cNvPr id="13" name="Title 1">
            <a:extLst>
              <a:ext uri="{FF2B5EF4-FFF2-40B4-BE49-F238E27FC236}">
                <a16:creationId xmlns:a16="http://schemas.microsoft.com/office/drawing/2014/main" id="{9488D5A6-1945-B947-8A4D-8F181A4A7F3A}"/>
              </a:ext>
            </a:extLst>
          </p:cNvPr>
          <p:cNvSpPr>
            <a:spLocks noGrp="1"/>
          </p:cNvSpPr>
          <p:nvPr>
            <p:ph type="ctrTitle" hasCustomPrompt="1"/>
          </p:nvPr>
        </p:nvSpPr>
        <p:spPr>
          <a:xfrm>
            <a:off x="400373" y="436510"/>
            <a:ext cx="6483312" cy="601877"/>
          </a:xfrm>
          <a:prstGeom prst="rect">
            <a:avLst/>
          </a:prstGeom>
        </p:spPr>
        <p:txBody>
          <a:bodyPr anchor="t" anchorCtr="0">
            <a:normAutofit/>
          </a:bodyPr>
          <a:lstStyle>
            <a:lvl1pPr algn="l">
              <a:defRPr sz="4400">
                <a:latin typeface="+mj-lt"/>
              </a:defRPr>
            </a:lvl1pPr>
          </a:lstStyle>
          <a:p>
            <a:r>
              <a:rPr lang="en-US" dirty="0"/>
              <a:t>CLICK TO EDIT</a:t>
            </a:r>
          </a:p>
        </p:txBody>
      </p:sp>
      <p:sp>
        <p:nvSpPr>
          <p:cNvPr id="19" name="Text Placeholder 18">
            <a:extLst>
              <a:ext uri="{FF2B5EF4-FFF2-40B4-BE49-F238E27FC236}">
                <a16:creationId xmlns:a16="http://schemas.microsoft.com/office/drawing/2014/main" id="{870AC383-86B1-6644-9E9A-0FA7FCCD0630}"/>
              </a:ext>
            </a:extLst>
          </p:cNvPr>
          <p:cNvSpPr>
            <a:spLocks noGrp="1"/>
          </p:cNvSpPr>
          <p:nvPr>
            <p:ph type="body" sz="quarter" idx="15"/>
          </p:nvPr>
        </p:nvSpPr>
        <p:spPr>
          <a:xfrm>
            <a:off x="400050" y="1771651"/>
            <a:ext cx="5429340" cy="3584575"/>
          </a:xfrm>
          <a:custGeom>
            <a:avLst/>
            <a:gdLst>
              <a:gd name="connsiteX0" fmla="*/ 0 w 5429340"/>
              <a:gd name="connsiteY0" fmla="*/ 0 h 3584575"/>
              <a:gd name="connsiteX1" fmla="*/ 5429340 w 5429340"/>
              <a:gd name="connsiteY1" fmla="*/ 0 h 3584575"/>
              <a:gd name="connsiteX2" fmla="*/ 4053350 w 5429340"/>
              <a:gd name="connsiteY2" fmla="*/ 3584575 h 3584575"/>
              <a:gd name="connsiteX3" fmla="*/ 0 w 5429340"/>
              <a:gd name="connsiteY3" fmla="*/ 3584575 h 3584575"/>
            </a:gdLst>
            <a:ahLst/>
            <a:cxnLst>
              <a:cxn ang="0">
                <a:pos x="connsiteX0" y="connsiteY0"/>
              </a:cxn>
              <a:cxn ang="0">
                <a:pos x="connsiteX1" y="connsiteY1"/>
              </a:cxn>
              <a:cxn ang="0">
                <a:pos x="connsiteX2" y="connsiteY2"/>
              </a:cxn>
              <a:cxn ang="0">
                <a:pos x="connsiteX3" y="connsiteY3"/>
              </a:cxn>
            </a:cxnLst>
            <a:rect l="l" t="t" r="r" b="b"/>
            <a:pathLst>
              <a:path w="5429340" h="3584575">
                <a:moveTo>
                  <a:pt x="0" y="0"/>
                </a:moveTo>
                <a:lnTo>
                  <a:pt x="5429340" y="0"/>
                </a:lnTo>
                <a:lnTo>
                  <a:pt x="4053350" y="3584575"/>
                </a:lnTo>
                <a:lnTo>
                  <a:pt x="0" y="3584575"/>
                </a:lnTo>
                <a:close/>
              </a:path>
            </a:pathLst>
          </a:custGeom>
        </p:spPr>
        <p:txBody>
          <a:bodyPr wrap="square">
            <a:noAutofit/>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70518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CBDB180-1382-C848-8D10-DCD66A57ABD1}"/>
              </a:ext>
            </a:extLst>
          </p:cNvPr>
          <p:cNvSpPr>
            <a:spLocks noGrp="1"/>
          </p:cNvSpPr>
          <p:nvPr>
            <p:ph type="sldNum" sz="quarter" idx="10"/>
          </p:nvPr>
        </p:nvSpPr>
        <p:spPr/>
        <p:txBody>
          <a:bodyPr/>
          <a:lstStyle/>
          <a:p>
            <a:fld id="{5E667DA0-DF71-7E43-B0BE-716D5FF45DDF}" type="slidenum">
              <a:rPr lang="en-US" smtClean="0"/>
              <a:t>‹#›</a:t>
            </a:fld>
            <a:endParaRPr lang="en-US"/>
          </a:p>
        </p:txBody>
      </p:sp>
      <p:sp>
        <p:nvSpPr>
          <p:cNvPr id="4" name="Rectangle 3">
            <a:extLst>
              <a:ext uri="{FF2B5EF4-FFF2-40B4-BE49-F238E27FC236}">
                <a16:creationId xmlns:a16="http://schemas.microsoft.com/office/drawing/2014/main" id="{EC3960E9-2916-5542-B73F-4B49E6CF655F}"/>
              </a:ext>
            </a:extLst>
          </p:cNvPr>
          <p:cNvSpPr/>
          <p:nvPr userDrawn="1"/>
        </p:nvSpPr>
        <p:spPr>
          <a:xfrm>
            <a:off x="636104" y="2570921"/>
            <a:ext cx="3299792" cy="3816627"/>
          </a:xfrm>
          <a:prstGeom prst="rect">
            <a:avLst/>
          </a:prstGeom>
          <a:solidFill>
            <a:srgbClr val="0D4D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9661EA26-3F07-9F47-AC2D-11B796CA1AE9}"/>
              </a:ext>
            </a:extLst>
          </p:cNvPr>
          <p:cNvSpPr/>
          <p:nvPr userDrawn="1"/>
        </p:nvSpPr>
        <p:spPr>
          <a:xfrm>
            <a:off x="4439479" y="2570921"/>
            <a:ext cx="3299792" cy="3816627"/>
          </a:xfrm>
          <a:prstGeom prst="rect">
            <a:avLst/>
          </a:prstGeom>
          <a:solidFill>
            <a:srgbClr val="0D4D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a:extLst>
              <a:ext uri="{FF2B5EF4-FFF2-40B4-BE49-F238E27FC236}">
                <a16:creationId xmlns:a16="http://schemas.microsoft.com/office/drawing/2014/main" id="{8184D52F-F5E5-DD41-989D-1A679F93391A}"/>
              </a:ext>
            </a:extLst>
          </p:cNvPr>
          <p:cNvSpPr/>
          <p:nvPr userDrawn="1"/>
        </p:nvSpPr>
        <p:spPr>
          <a:xfrm>
            <a:off x="8242851" y="2570921"/>
            <a:ext cx="3299792" cy="3816627"/>
          </a:xfrm>
          <a:prstGeom prst="rect">
            <a:avLst/>
          </a:prstGeom>
          <a:solidFill>
            <a:srgbClr val="0D4D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Content Placeholder 23">
            <a:extLst>
              <a:ext uri="{FF2B5EF4-FFF2-40B4-BE49-F238E27FC236}">
                <a16:creationId xmlns:a16="http://schemas.microsoft.com/office/drawing/2014/main" id="{6A858B7D-C34D-7C4F-A65E-45015A34A95E}"/>
              </a:ext>
            </a:extLst>
          </p:cNvPr>
          <p:cNvSpPr>
            <a:spLocks noGrp="1"/>
          </p:cNvSpPr>
          <p:nvPr>
            <p:ph sz="quarter" idx="14"/>
          </p:nvPr>
        </p:nvSpPr>
        <p:spPr>
          <a:xfrm>
            <a:off x="1424403" y="1641609"/>
            <a:ext cx="1703111" cy="2054225"/>
          </a:xfrm>
          <a:solidFill>
            <a:schemeClr val="bg1"/>
          </a:solidFill>
        </p:spPr>
        <p:txBody>
          <a:bodyPr>
            <a:normAutofit/>
          </a:bodyPr>
          <a:lstStyle>
            <a:lvl1pPr marL="0" indent="0" algn="ctr">
              <a:buNone/>
              <a:defRPr sz="1600"/>
            </a:lvl1pPr>
          </a:lstStyle>
          <a:p>
            <a:pPr lvl="0"/>
            <a:r>
              <a:rPr lang="en-US"/>
              <a:t>Click to edit Master text styles</a:t>
            </a:r>
          </a:p>
        </p:txBody>
      </p:sp>
      <p:sp>
        <p:nvSpPr>
          <p:cNvPr id="26" name="Text Placeholder 25">
            <a:extLst>
              <a:ext uri="{FF2B5EF4-FFF2-40B4-BE49-F238E27FC236}">
                <a16:creationId xmlns:a16="http://schemas.microsoft.com/office/drawing/2014/main" id="{38E8DE82-BC4B-6642-8B36-A790A994E21E}"/>
              </a:ext>
            </a:extLst>
          </p:cNvPr>
          <p:cNvSpPr>
            <a:spLocks noGrp="1"/>
          </p:cNvSpPr>
          <p:nvPr>
            <p:ph type="body" sz="quarter" idx="15" hasCustomPrompt="1"/>
          </p:nvPr>
        </p:nvSpPr>
        <p:spPr>
          <a:xfrm>
            <a:off x="776837" y="3920228"/>
            <a:ext cx="3026423" cy="617537"/>
          </a:xfrm>
        </p:spPr>
        <p:txBody>
          <a:bodyPr/>
          <a:lstStyle>
            <a:lvl1pPr marL="0" indent="0" algn="ctr">
              <a:buNone/>
              <a:defRPr lang="en-US" sz="2000" b="1" kern="1200" dirty="0" smtClean="0">
                <a:solidFill>
                  <a:schemeClr val="bg1"/>
                </a:solidFill>
                <a:latin typeface="Century Gothic" panose="020B0502020202020204" pitchFamily="34" charset="0"/>
                <a:ea typeface="+mn-ea"/>
                <a:cs typeface="+mn-cs"/>
              </a:defRPr>
            </a:lvl1pPr>
            <a:lvl2pPr>
              <a:defRPr lang="en-US" sz="2000" b="1" kern="1200" dirty="0" smtClean="0">
                <a:solidFill>
                  <a:schemeClr val="bg1"/>
                </a:solidFill>
                <a:latin typeface="Century Gothic" panose="020B0502020202020204" pitchFamily="34" charset="0"/>
                <a:ea typeface="+mn-ea"/>
                <a:cs typeface="+mn-cs"/>
              </a:defRPr>
            </a:lvl2pPr>
            <a:lvl3pPr>
              <a:defRPr lang="en-US" sz="2000" b="1" kern="1200" dirty="0" smtClean="0">
                <a:solidFill>
                  <a:schemeClr val="bg1"/>
                </a:solidFill>
                <a:latin typeface="Century Gothic" panose="020B0502020202020204" pitchFamily="34" charset="0"/>
                <a:ea typeface="+mn-ea"/>
                <a:cs typeface="+mn-cs"/>
              </a:defRPr>
            </a:lvl3pPr>
            <a:lvl4pPr>
              <a:defRPr lang="en-US" sz="2000" b="1" kern="1200" dirty="0" smtClean="0">
                <a:solidFill>
                  <a:schemeClr val="bg1"/>
                </a:solidFill>
                <a:latin typeface="Century Gothic" panose="020B0502020202020204" pitchFamily="34" charset="0"/>
                <a:ea typeface="+mn-ea"/>
                <a:cs typeface="+mn-cs"/>
              </a:defRPr>
            </a:lvl4pPr>
            <a:lvl5pPr>
              <a:defRPr lang="en-US" sz="2000" b="1" kern="1200" dirty="0">
                <a:solidFill>
                  <a:schemeClr val="bg1"/>
                </a:solidFill>
                <a:latin typeface="Century Gothic" panose="020B0502020202020204" pitchFamily="34" charset="0"/>
                <a:ea typeface="+mn-ea"/>
                <a:cs typeface="+mn-cs"/>
              </a:defRPr>
            </a:lvl5pPr>
          </a:lstStyle>
          <a:p>
            <a:pPr lvl="0"/>
            <a:r>
              <a:rPr lang="en-US" dirty="0"/>
              <a:t>CLICK</a:t>
            </a:r>
            <a:br>
              <a:rPr lang="en-US" dirty="0"/>
            </a:br>
            <a:r>
              <a:rPr lang="en-US" dirty="0"/>
              <a:t> TO EDIT</a:t>
            </a:r>
          </a:p>
        </p:txBody>
      </p:sp>
      <p:sp>
        <p:nvSpPr>
          <p:cNvPr id="28" name="Text Placeholder 27">
            <a:extLst>
              <a:ext uri="{FF2B5EF4-FFF2-40B4-BE49-F238E27FC236}">
                <a16:creationId xmlns:a16="http://schemas.microsoft.com/office/drawing/2014/main" id="{03ECCB32-5B89-644A-8FF4-8EE84B71428B}"/>
              </a:ext>
            </a:extLst>
          </p:cNvPr>
          <p:cNvSpPr>
            <a:spLocks noGrp="1"/>
          </p:cNvSpPr>
          <p:nvPr>
            <p:ph type="body" sz="quarter" idx="16"/>
          </p:nvPr>
        </p:nvSpPr>
        <p:spPr>
          <a:xfrm>
            <a:off x="776837" y="4637089"/>
            <a:ext cx="3026423" cy="1612041"/>
          </a:xfrm>
        </p:spPr>
        <p:txBody>
          <a:bodyPr/>
          <a:lstStyle>
            <a:lvl1pPr marL="0" indent="0" algn="ctr">
              <a:buNone/>
              <a:defRPr lang="en-US" sz="1800" kern="1200" dirty="0" smtClean="0">
                <a:solidFill>
                  <a:schemeClr val="bg1"/>
                </a:solidFill>
                <a:latin typeface="Century Gothic" panose="020B0502020202020204" pitchFamily="34" charset="0"/>
                <a:ea typeface="+mn-ea"/>
                <a:cs typeface="+mn-cs"/>
              </a:defRPr>
            </a:lvl1pPr>
          </a:lstStyle>
          <a:p>
            <a:pPr lvl="0"/>
            <a:r>
              <a:rPr lang="en-US"/>
              <a:t>Click to edit Master text styles</a:t>
            </a:r>
          </a:p>
        </p:txBody>
      </p:sp>
      <p:sp>
        <p:nvSpPr>
          <p:cNvPr id="29" name="Content Placeholder 23">
            <a:extLst>
              <a:ext uri="{FF2B5EF4-FFF2-40B4-BE49-F238E27FC236}">
                <a16:creationId xmlns:a16="http://schemas.microsoft.com/office/drawing/2014/main" id="{60136BED-B4DA-3041-90DF-5F32C234A42A}"/>
              </a:ext>
            </a:extLst>
          </p:cNvPr>
          <p:cNvSpPr>
            <a:spLocks noGrp="1"/>
          </p:cNvSpPr>
          <p:nvPr>
            <p:ph sz="quarter" idx="17"/>
          </p:nvPr>
        </p:nvSpPr>
        <p:spPr>
          <a:xfrm>
            <a:off x="5235753" y="1641609"/>
            <a:ext cx="1703111" cy="2054225"/>
          </a:xfrm>
          <a:solidFill>
            <a:schemeClr val="bg1"/>
          </a:solidFill>
        </p:spPr>
        <p:txBody>
          <a:bodyPr>
            <a:normAutofit/>
          </a:bodyPr>
          <a:lstStyle>
            <a:lvl1pPr marL="0" indent="0">
              <a:buNone/>
              <a:defRPr lang="en-US" sz="1600" kern="1200" dirty="0">
                <a:solidFill>
                  <a:schemeClr val="tx1"/>
                </a:solidFill>
                <a:latin typeface="+mn-lt"/>
                <a:ea typeface="+mn-ea"/>
                <a:cs typeface="+mn-cs"/>
              </a:defRPr>
            </a:lvl1pPr>
          </a:lstStyle>
          <a:p>
            <a:pPr marL="0" lvl="0" indent="0" algn="ctr" defTabSz="914377"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30" name="Text Placeholder 25">
            <a:extLst>
              <a:ext uri="{FF2B5EF4-FFF2-40B4-BE49-F238E27FC236}">
                <a16:creationId xmlns:a16="http://schemas.microsoft.com/office/drawing/2014/main" id="{8CDEFAC2-90D1-1647-B9ED-91175BD4AFF1}"/>
              </a:ext>
            </a:extLst>
          </p:cNvPr>
          <p:cNvSpPr>
            <a:spLocks noGrp="1"/>
          </p:cNvSpPr>
          <p:nvPr>
            <p:ph type="body" sz="quarter" idx="18" hasCustomPrompt="1"/>
          </p:nvPr>
        </p:nvSpPr>
        <p:spPr>
          <a:xfrm>
            <a:off x="4588186" y="3920228"/>
            <a:ext cx="3026423" cy="617537"/>
          </a:xfrm>
        </p:spPr>
        <p:txBody>
          <a:bodyPr/>
          <a:lstStyle>
            <a:lvl1pPr marL="0" indent="0" algn="ctr">
              <a:buNone/>
              <a:defRPr lang="en-US" sz="2000" b="1" kern="1200" dirty="0" smtClean="0">
                <a:solidFill>
                  <a:schemeClr val="bg1"/>
                </a:solidFill>
                <a:latin typeface="Century Gothic" panose="020B0502020202020204" pitchFamily="34" charset="0"/>
                <a:ea typeface="+mn-ea"/>
                <a:cs typeface="+mn-cs"/>
              </a:defRPr>
            </a:lvl1pPr>
            <a:lvl2pPr>
              <a:defRPr lang="en-US" sz="2000" b="1" kern="1200" dirty="0" smtClean="0">
                <a:solidFill>
                  <a:schemeClr val="bg1"/>
                </a:solidFill>
                <a:latin typeface="Century Gothic" panose="020B0502020202020204" pitchFamily="34" charset="0"/>
                <a:ea typeface="+mn-ea"/>
                <a:cs typeface="+mn-cs"/>
              </a:defRPr>
            </a:lvl2pPr>
            <a:lvl3pPr>
              <a:defRPr lang="en-US" sz="2000" b="1" kern="1200" dirty="0" smtClean="0">
                <a:solidFill>
                  <a:schemeClr val="bg1"/>
                </a:solidFill>
                <a:latin typeface="Century Gothic" panose="020B0502020202020204" pitchFamily="34" charset="0"/>
                <a:ea typeface="+mn-ea"/>
                <a:cs typeface="+mn-cs"/>
              </a:defRPr>
            </a:lvl3pPr>
            <a:lvl4pPr>
              <a:defRPr lang="en-US" sz="2000" b="1" kern="1200" dirty="0" smtClean="0">
                <a:solidFill>
                  <a:schemeClr val="bg1"/>
                </a:solidFill>
                <a:latin typeface="Century Gothic" panose="020B0502020202020204" pitchFamily="34" charset="0"/>
                <a:ea typeface="+mn-ea"/>
                <a:cs typeface="+mn-cs"/>
              </a:defRPr>
            </a:lvl4pPr>
            <a:lvl5pPr>
              <a:defRPr lang="en-US" sz="2000" b="1" kern="1200" dirty="0">
                <a:solidFill>
                  <a:schemeClr val="bg1"/>
                </a:solidFill>
                <a:latin typeface="Century Gothic" panose="020B0502020202020204" pitchFamily="34" charset="0"/>
                <a:ea typeface="+mn-ea"/>
                <a:cs typeface="+mn-cs"/>
              </a:defRPr>
            </a:lvl5pPr>
          </a:lstStyle>
          <a:p>
            <a:pPr lvl="0"/>
            <a:r>
              <a:rPr lang="en-US" dirty="0"/>
              <a:t>CLICK</a:t>
            </a:r>
            <a:br>
              <a:rPr lang="en-US" dirty="0"/>
            </a:br>
            <a:r>
              <a:rPr lang="en-US" dirty="0"/>
              <a:t> TO EDIT</a:t>
            </a:r>
          </a:p>
        </p:txBody>
      </p:sp>
      <p:sp>
        <p:nvSpPr>
          <p:cNvPr id="31" name="Text Placeholder 27">
            <a:extLst>
              <a:ext uri="{FF2B5EF4-FFF2-40B4-BE49-F238E27FC236}">
                <a16:creationId xmlns:a16="http://schemas.microsoft.com/office/drawing/2014/main" id="{B0AE9096-8FCE-0349-A03C-31C2F10794AA}"/>
              </a:ext>
            </a:extLst>
          </p:cNvPr>
          <p:cNvSpPr>
            <a:spLocks noGrp="1"/>
          </p:cNvSpPr>
          <p:nvPr>
            <p:ph type="body" sz="quarter" idx="19"/>
          </p:nvPr>
        </p:nvSpPr>
        <p:spPr>
          <a:xfrm>
            <a:off x="4588186" y="4637089"/>
            <a:ext cx="3026423" cy="1612041"/>
          </a:xfrm>
        </p:spPr>
        <p:txBody>
          <a:bodyPr/>
          <a:lstStyle>
            <a:lvl1pPr marL="0" indent="0" algn="ctr">
              <a:buNone/>
              <a:defRPr lang="en-US" sz="1800" kern="1200" dirty="0" smtClean="0">
                <a:solidFill>
                  <a:schemeClr val="bg1"/>
                </a:solidFill>
                <a:latin typeface="Century Gothic" panose="020B0502020202020204" pitchFamily="34" charset="0"/>
                <a:ea typeface="+mn-ea"/>
                <a:cs typeface="+mn-cs"/>
              </a:defRPr>
            </a:lvl1pPr>
          </a:lstStyle>
          <a:p>
            <a:pPr lvl="0"/>
            <a:r>
              <a:rPr lang="en-US"/>
              <a:t>Click to edit Master text styles</a:t>
            </a:r>
          </a:p>
        </p:txBody>
      </p:sp>
      <p:sp>
        <p:nvSpPr>
          <p:cNvPr id="32" name="Content Placeholder 23">
            <a:extLst>
              <a:ext uri="{FF2B5EF4-FFF2-40B4-BE49-F238E27FC236}">
                <a16:creationId xmlns:a16="http://schemas.microsoft.com/office/drawing/2014/main" id="{E82063F9-14C8-7844-894E-1EBB8BD6745E}"/>
              </a:ext>
            </a:extLst>
          </p:cNvPr>
          <p:cNvSpPr>
            <a:spLocks noGrp="1"/>
          </p:cNvSpPr>
          <p:nvPr>
            <p:ph sz="quarter" idx="20"/>
          </p:nvPr>
        </p:nvSpPr>
        <p:spPr>
          <a:xfrm>
            <a:off x="9022825" y="1641609"/>
            <a:ext cx="1703111" cy="2054225"/>
          </a:xfrm>
          <a:solidFill>
            <a:schemeClr val="bg1"/>
          </a:solidFill>
        </p:spPr>
        <p:txBody>
          <a:bodyPr>
            <a:normAutofit/>
          </a:bodyPr>
          <a:lstStyle>
            <a:lvl1pPr marL="0" indent="0">
              <a:buNone/>
              <a:defRPr lang="en-US" sz="1600" kern="1200" dirty="0" smtClean="0">
                <a:solidFill>
                  <a:schemeClr val="tx1"/>
                </a:solidFill>
                <a:latin typeface="+mn-lt"/>
                <a:ea typeface="+mn-ea"/>
                <a:cs typeface="+mn-cs"/>
              </a:defRPr>
            </a:lvl1pPr>
          </a:lstStyle>
          <a:p>
            <a:pPr marL="0" lvl="0" indent="0" algn="ctr" defTabSz="914377"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33" name="Text Placeholder 25">
            <a:extLst>
              <a:ext uri="{FF2B5EF4-FFF2-40B4-BE49-F238E27FC236}">
                <a16:creationId xmlns:a16="http://schemas.microsoft.com/office/drawing/2014/main" id="{14EEB4E7-AEC6-684E-81FD-AB14807FF2A3}"/>
              </a:ext>
            </a:extLst>
          </p:cNvPr>
          <p:cNvSpPr>
            <a:spLocks noGrp="1"/>
          </p:cNvSpPr>
          <p:nvPr>
            <p:ph type="body" sz="quarter" idx="21" hasCustomPrompt="1"/>
          </p:nvPr>
        </p:nvSpPr>
        <p:spPr>
          <a:xfrm>
            <a:off x="8375258" y="3920228"/>
            <a:ext cx="3026423" cy="617537"/>
          </a:xfrm>
        </p:spPr>
        <p:txBody>
          <a:bodyPr/>
          <a:lstStyle>
            <a:lvl1pPr marL="0" indent="0" algn="ctr">
              <a:buNone/>
              <a:defRPr lang="en-US" sz="2000" b="1" kern="1200" dirty="0" smtClean="0">
                <a:solidFill>
                  <a:schemeClr val="bg1"/>
                </a:solidFill>
                <a:latin typeface="Century Gothic" panose="020B0502020202020204" pitchFamily="34" charset="0"/>
                <a:ea typeface="+mn-ea"/>
                <a:cs typeface="+mn-cs"/>
              </a:defRPr>
            </a:lvl1pPr>
            <a:lvl2pPr>
              <a:defRPr lang="en-US" sz="2000" b="1" kern="1200" dirty="0" smtClean="0">
                <a:solidFill>
                  <a:schemeClr val="bg1"/>
                </a:solidFill>
                <a:latin typeface="Century Gothic" panose="020B0502020202020204" pitchFamily="34" charset="0"/>
                <a:ea typeface="+mn-ea"/>
                <a:cs typeface="+mn-cs"/>
              </a:defRPr>
            </a:lvl2pPr>
            <a:lvl3pPr>
              <a:defRPr lang="en-US" sz="2000" b="1" kern="1200" dirty="0" smtClean="0">
                <a:solidFill>
                  <a:schemeClr val="bg1"/>
                </a:solidFill>
                <a:latin typeface="Century Gothic" panose="020B0502020202020204" pitchFamily="34" charset="0"/>
                <a:ea typeface="+mn-ea"/>
                <a:cs typeface="+mn-cs"/>
              </a:defRPr>
            </a:lvl3pPr>
            <a:lvl4pPr>
              <a:defRPr lang="en-US" sz="2000" b="1" kern="1200" dirty="0" smtClean="0">
                <a:solidFill>
                  <a:schemeClr val="bg1"/>
                </a:solidFill>
                <a:latin typeface="Century Gothic" panose="020B0502020202020204" pitchFamily="34" charset="0"/>
                <a:ea typeface="+mn-ea"/>
                <a:cs typeface="+mn-cs"/>
              </a:defRPr>
            </a:lvl4pPr>
            <a:lvl5pPr>
              <a:defRPr lang="en-US" sz="2000" b="1" kern="1200" dirty="0">
                <a:solidFill>
                  <a:schemeClr val="bg1"/>
                </a:solidFill>
                <a:latin typeface="Century Gothic" panose="020B0502020202020204" pitchFamily="34" charset="0"/>
                <a:ea typeface="+mn-ea"/>
                <a:cs typeface="+mn-cs"/>
              </a:defRPr>
            </a:lvl5pPr>
          </a:lstStyle>
          <a:p>
            <a:pPr lvl="0"/>
            <a:r>
              <a:rPr lang="en-US" dirty="0"/>
              <a:t>CLICK</a:t>
            </a:r>
            <a:br>
              <a:rPr lang="en-US" dirty="0"/>
            </a:br>
            <a:r>
              <a:rPr lang="en-US" dirty="0"/>
              <a:t> TO EDIT</a:t>
            </a:r>
          </a:p>
        </p:txBody>
      </p:sp>
      <p:sp>
        <p:nvSpPr>
          <p:cNvPr id="34" name="Text Placeholder 27">
            <a:extLst>
              <a:ext uri="{FF2B5EF4-FFF2-40B4-BE49-F238E27FC236}">
                <a16:creationId xmlns:a16="http://schemas.microsoft.com/office/drawing/2014/main" id="{82386C61-9B83-704A-A0DE-B47D35787E51}"/>
              </a:ext>
            </a:extLst>
          </p:cNvPr>
          <p:cNvSpPr>
            <a:spLocks noGrp="1"/>
          </p:cNvSpPr>
          <p:nvPr>
            <p:ph type="body" sz="quarter" idx="22"/>
          </p:nvPr>
        </p:nvSpPr>
        <p:spPr>
          <a:xfrm>
            <a:off x="8375258" y="4637089"/>
            <a:ext cx="3026423" cy="1612041"/>
          </a:xfrm>
        </p:spPr>
        <p:txBody>
          <a:bodyPr/>
          <a:lstStyle>
            <a:lvl1pPr marL="0" indent="0" algn="ctr">
              <a:buNone/>
              <a:defRPr lang="en-US" sz="1800" kern="1200" dirty="0" smtClean="0">
                <a:solidFill>
                  <a:schemeClr val="bg1"/>
                </a:solidFill>
                <a:latin typeface="Century Gothic" panose="020B0502020202020204" pitchFamily="34" charset="0"/>
                <a:ea typeface="+mn-ea"/>
                <a:cs typeface="+mn-cs"/>
              </a:defRPr>
            </a:lvl1pPr>
          </a:lstStyle>
          <a:p>
            <a:pPr lvl="0"/>
            <a:r>
              <a:rPr lang="en-US"/>
              <a:t>Click to edit Master text styles</a:t>
            </a:r>
          </a:p>
        </p:txBody>
      </p:sp>
      <p:sp>
        <p:nvSpPr>
          <p:cNvPr id="18" name="Title 1">
            <a:extLst>
              <a:ext uri="{FF2B5EF4-FFF2-40B4-BE49-F238E27FC236}">
                <a16:creationId xmlns:a16="http://schemas.microsoft.com/office/drawing/2014/main" id="{BFC3E966-A769-B14C-8B3C-A2F049592F4E}"/>
              </a:ext>
            </a:extLst>
          </p:cNvPr>
          <p:cNvSpPr>
            <a:spLocks noGrp="1"/>
          </p:cNvSpPr>
          <p:nvPr>
            <p:ph type="ctrTitle" hasCustomPrompt="1"/>
          </p:nvPr>
        </p:nvSpPr>
        <p:spPr>
          <a:xfrm>
            <a:off x="609600" y="577547"/>
            <a:ext cx="8934773" cy="601877"/>
          </a:xfrm>
          <a:prstGeom prst="rect">
            <a:avLst/>
          </a:prstGeom>
        </p:spPr>
        <p:txBody>
          <a:bodyPr anchor="t" anchorCtr="0">
            <a:normAutofit/>
          </a:bodyPr>
          <a:lstStyle>
            <a:lvl1pPr algn="l">
              <a:defRPr sz="4400">
                <a:latin typeface="+mj-lt"/>
              </a:defRPr>
            </a:lvl1pPr>
          </a:lstStyle>
          <a:p>
            <a:r>
              <a:rPr lang="en-US" dirty="0"/>
              <a:t>Click to Edit Master Text Styles</a:t>
            </a:r>
          </a:p>
        </p:txBody>
      </p:sp>
      <p:pic>
        <p:nvPicPr>
          <p:cNvPr id="19" name="Picture 18" descr="A picture containing text, clipart&#10;&#10;Description automatically generated">
            <a:extLst>
              <a:ext uri="{FF2B5EF4-FFF2-40B4-BE49-F238E27FC236}">
                <a16:creationId xmlns:a16="http://schemas.microsoft.com/office/drawing/2014/main" id="{4A7CA810-9539-094A-AE45-3ECF7FB9933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32329" y="628345"/>
            <a:ext cx="2083379" cy="510459"/>
          </a:xfrm>
          <a:prstGeom prst="rect">
            <a:avLst/>
          </a:prstGeom>
        </p:spPr>
      </p:pic>
    </p:spTree>
    <p:extLst>
      <p:ext uri="{BB962C8B-B14F-4D97-AF65-F5344CB8AC3E}">
        <p14:creationId xmlns:p14="http://schemas.microsoft.com/office/powerpoint/2010/main" val="5918234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30497CA-C2D5-AA48-8FA7-D1E8BCCC83E5}"/>
              </a:ext>
            </a:extLst>
          </p:cNvPr>
          <p:cNvSpPr>
            <a:spLocks noGrp="1"/>
          </p:cNvSpPr>
          <p:nvPr>
            <p:ph type="sldNum" sz="quarter" idx="10"/>
          </p:nvPr>
        </p:nvSpPr>
        <p:spPr/>
        <p:txBody>
          <a:bodyPr/>
          <a:lstStyle/>
          <a:p>
            <a:fld id="{5E667DA0-DF71-7E43-B0BE-716D5FF45DDF}" type="slidenum">
              <a:rPr lang="en-US" smtClean="0"/>
              <a:t>‹#›</a:t>
            </a:fld>
            <a:endParaRPr lang="en-US"/>
          </a:p>
        </p:txBody>
      </p:sp>
      <p:pic>
        <p:nvPicPr>
          <p:cNvPr id="6" name="Picture 5" descr="Icon&#10;&#10;Description automatically generated">
            <a:extLst>
              <a:ext uri="{FF2B5EF4-FFF2-40B4-BE49-F238E27FC236}">
                <a16:creationId xmlns:a16="http://schemas.microsoft.com/office/drawing/2014/main" id="{B79069B4-150A-4742-B5FC-0A7BB69736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19746" y="4073779"/>
            <a:ext cx="1887369" cy="1148515"/>
          </a:xfrm>
          <a:prstGeom prst="rect">
            <a:avLst/>
          </a:prstGeom>
        </p:spPr>
      </p:pic>
      <p:pic>
        <p:nvPicPr>
          <p:cNvPr id="7" name="Picture 6">
            <a:extLst>
              <a:ext uri="{FF2B5EF4-FFF2-40B4-BE49-F238E27FC236}">
                <a16:creationId xmlns:a16="http://schemas.microsoft.com/office/drawing/2014/main" id="{C7250808-E3F5-CF42-9CB3-A41052457FF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33872" y="5511245"/>
            <a:ext cx="1659117" cy="159320"/>
          </a:xfrm>
          <a:prstGeom prst="rect">
            <a:avLst/>
          </a:prstGeom>
        </p:spPr>
      </p:pic>
      <p:sp>
        <p:nvSpPr>
          <p:cNvPr id="9" name="Picture Placeholder 8">
            <a:extLst>
              <a:ext uri="{FF2B5EF4-FFF2-40B4-BE49-F238E27FC236}">
                <a16:creationId xmlns:a16="http://schemas.microsoft.com/office/drawing/2014/main" id="{0360636D-DDED-984D-823A-CF99CD3C3C73}"/>
              </a:ext>
            </a:extLst>
          </p:cNvPr>
          <p:cNvSpPr>
            <a:spLocks noGrp="1"/>
          </p:cNvSpPr>
          <p:nvPr>
            <p:ph type="pic" sz="quarter" idx="13"/>
          </p:nvPr>
        </p:nvSpPr>
        <p:spPr>
          <a:xfrm>
            <a:off x="4235852" y="0"/>
            <a:ext cx="7956149" cy="6858000"/>
          </a:xfrm>
          <a:custGeom>
            <a:avLst/>
            <a:gdLst>
              <a:gd name="connsiteX0" fmla="*/ 2638197 w 7956149"/>
              <a:gd name="connsiteY0" fmla="*/ 0 h 6858000"/>
              <a:gd name="connsiteX1" fmla="*/ 7956149 w 7956149"/>
              <a:gd name="connsiteY1" fmla="*/ 0 h 6858000"/>
              <a:gd name="connsiteX2" fmla="*/ 7956149 w 7956149"/>
              <a:gd name="connsiteY2" fmla="*/ 6858000 h 6858000"/>
              <a:gd name="connsiteX3" fmla="*/ 0 w 79561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56149" h="6858000">
                <a:moveTo>
                  <a:pt x="2638197" y="0"/>
                </a:moveTo>
                <a:lnTo>
                  <a:pt x="7956149" y="0"/>
                </a:lnTo>
                <a:lnTo>
                  <a:pt x="7956149" y="6858000"/>
                </a:lnTo>
                <a:lnTo>
                  <a:pt x="0" y="6858000"/>
                </a:lnTo>
                <a:close/>
              </a:path>
            </a:pathLst>
          </a:custGeom>
        </p:spPr>
        <p:txBody>
          <a:bodyPr wrap="square" anchor="ctr" anchorCtr="0">
            <a:noAutofit/>
          </a:bodyPr>
          <a:lstStyle>
            <a:lvl1pPr marL="0" indent="0" algn="ctr">
              <a:buNone/>
              <a:defRPr sz="2000"/>
            </a:lvl1pPr>
          </a:lstStyle>
          <a:p>
            <a:r>
              <a:rPr lang="en-US"/>
              <a:t>Click icon to add picture</a:t>
            </a:r>
            <a:endParaRPr lang="en-US" dirty="0"/>
          </a:p>
        </p:txBody>
      </p:sp>
      <p:sp>
        <p:nvSpPr>
          <p:cNvPr id="10" name="Freeform 9">
            <a:extLst>
              <a:ext uri="{FF2B5EF4-FFF2-40B4-BE49-F238E27FC236}">
                <a16:creationId xmlns:a16="http://schemas.microsoft.com/office/drawing/2014/main" id="{67AFABF6-6DC7-0E4D-9F95-370A68D39F19}"/>
              </a:ext>
            </a:extLst>
          </p:cNvPr>
          <p:cNvSpPr/>
          <p:nvPr userDrawn="1"/>
        </p:nvSpPr>
        <p:spPr>
          <a:xfrm rot="1260000">
            <a:off x="5397925" y="-321142"/>
            <a:ext cx="349624" cy="7505851"/>
          </a:xfrm>
          <a:custGeom>
            <a:avLst/>
            <a:gdLst>
              <a:gd name="connsiteX0" fmla="*/ 0 w 349624"/>
              <a:gd name="connsiteY0" fmla="*/ 134208 h 7505851"/>
              <a:gd name="connsiteX1" fmla="*/ 349624 w 349624"/>
              <a:gd name="connsiteY1" fmla="*/ 0 h 7505851"/>
              <a:gd name="connsiteX2" fmla="*/ 349624 w 349624"/>
              <a:gd name="connsiteY2" fmla="*/ 7371643 h 7505851"/>
              <a:gd name="connsiteX3" fmla="*/ 0 w 349624"/>
              <a:gd name="connsiteY3" fmla="*/ 7505851 h 7505851"/>
            </a:gdLst>
            <a:ahLst/>
            <a:cxnLst>
              <a:cxn ang="0">
                <a:pos x="connsiteX0" y="connsiteY0"/>
              </a:cxn>
              <a:cxn ang="0">
                <a:pos x="connsiteX1" y="connsiteY1"/>
              </a:cxn>
              <a:cxn ang="0">
                <a:pos x="connsiteX2" y="connsiteY2"/>
              </a:cxn>
              <a:cxn ang="0">
                <a:pos x="connsiteX3" y="connsiteY3"/>
              </a:cxn>
            </a:cxnLst>
            <a:rect l="l" t="t" r="r" b="b"/>
            <a:pathLst>
              <a:path w="349624" h="7505851">
                <a:moveTo>
                  <a:pt x="0" y="134208"/>
                </a:moveTo>
                <a:lnTo>
                  <a:pt x="349624" y="0"/>
                </a:lnTo>
                <a:lnTo>
                  <a:pt x="349624" y="7371643"/>
                </a:lnTo>
                <a:lnTo>
                  <a:pt x="0" y="7505851"/>
                </a:lnTo>
                <a:close/>
              </a:path>
            </a:pathLst>
          </a:custGeom>
          <a:solidFill>
            <a:srgbClr val="0D4DA8"/>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2" name="Text Placeholder 11">
            <a:extLst>
              <a:ext uri="{FF2B5EF4-FFF2-40B4-BE49-F238E27FC236}">
                <a16:creationId xmlns:a16="http://schemas.microsoft.com/office/drawing/2014/main" id="{60DF0948-884F-3048-A488-C5977B5C5929}"/>
              </a:ext>
            </a:extLst>
          </p:cNvPr>
          <p:cNvSpPr>
            <a:spLocks noGrp="1"/>
          </p:cNvSpPr>
          <p:nvPr>
            <p:ph type="body" sz="quarter" idx="14" hasCustomPrompt="1"/>
          </p:nvPr>
        </p:nvSpPr>
        <p:spPr>
          <a:xfrm>
            <a:off x="113289" y="1564726"/>
            <a:ext cx="5300283" cy="744537"/>
          </a:xfrm>
        </p:spPr>
        <p:txBody>
          <a:bodyPr/>
          <a:lstStyle>
            <a:lvl1pPr marL="0" indent="0" algn="ctr">
              <a:buNone/>
              <a:defRPr lang="en-US" sz="5400" b="0" i="0" kern="1200" dirty="0" smtClean="0">
                <a:solidFill>
                  <a:srgbClr val="B7B09C"/>
                </a:solidFill>
                <a:latin typeface="Century Gothic" panose="020B0502020202020204" pitchFamily="34" charset="0"/>
                <a:ea typeface="Verdana" panose="020B0604030504040204" pitchFamily="34" charset="0"/>
                <a:cs typeface="Verdana" panose="020B0604030504040204" pitchFamily="34" charset="0"/>
              </a:defRPr>
            </a:lvl1pPr>
            <a:lvl2pPr>
              <a:defRPr lang="en-US" sz="5400" b="0" i="0" kern="1200" dirty="0" smtClean="0">
                <a:solidFill>
                  <a:srgbClr val="B7B09C"/>
                </a:solidFill>
                <a:latin typeface="Century Gothic" panose="020B0502020202020204" pitchFamily="34" charset="0"/>
                <a:ea typeface="Verdana" panose="020B0604030504040204" pitchFamily="34" charset="0"/>
                <a:cs typeface="Verdana" panose="020B0604030504040204" pitchFamily="34" charset="0"/>
              </a:defRPr>
            </a:lvl2pPr>
            <a:lvl3pPr>
              <a:defRPr lang="en-US" sz="5400" b="0" i="0" kern="1200" dirty="0" smtClean="0">
                <a:solidFill>
                  <a:srgbClr val="B7B09C"/>
                </a:solidFill>
                <a:latin typeface="Century Gothic" panose="020B0502020202020204" pitchFamily="34" charset="0"/>
                <a:ea typeface="Verdana" panose="020B0604030504040204" pitchFamily="34" charset="0"/>
                <a:cs typeface="Verdana" panose="020B0604030504040204" pitchFamily="34" charset="0"/>
              </a:defRPr>
            </a:lvl3pPr>
            <a:lvl4pPr>
              <a:defRPr lang="en-US" sz="5400" b="0" i="0" kern="1200" dirty="0" smtClean="0">
                <a:solidFill>
                  <a:srgbClr val="B7B09C"/>
                </a:solidFill>
                <a:latin typeface="Century Gothic" panose="020B0502020202020204" pitchFamily="34" charset="0"/>
                <a:ea typeface="Verdana" panose="020B0604030504040204" pitchFamily="34" charset="0"/>
                <a:cs typeface="Verdana" panose="020B0604030504040204" pitchFamily="34" charset="0"/>
              </a:defRPr>
            </a:lvl4pPr>
            <a:lvl5pPr>
              <a:defRPr lang="en-US" sz="5400" b="0" i="0" kern="1200" dirty="0">
                <a:solidFill>
                  <a:srgbClr val="B7B09C"/>
                </a:solidFill>
                <a:latin typeface="Century Gothic" panose="020B0502020202020204" pitchFamily="34" charset="0"/>
                <a:ea typeface="Verdana" panose="020B0604030504040204" pitchFamily="34" charset="0"/>
                <a:cs typeface="Verdana" panose="020B0604030504040204" pitchFamily="34" charset="0"/>
              </a:defRPr>
            </a:lvl5pPr>
          </a:lstStyle>
          <a:p>
            <a:pPr lvl="0"/>
            <a:r>
              <a:rPr lang="en-US" dirty="0"/>
              <a:t>CLICK TO EDIT</a:t>
            </a:r>
          </a:p>
        </p:txBody>
      </p:sp>
      <p:sp>
        <p:nvSpPr>
          <p:cNvPr id="13" name="Text Placeholder 11">
            <a:extLst>
              <a:ext uri="{FF2B5EF4-FFF2-40B4-BE49-F238E27FC236}">
                <a16:creationId xmlns:a16="http://schemas.microsoft.com/office/drawing/2014/main" id="{7230A3F6-05B0-114C-96C7-C5F6D6DF2041}"/>
              </a:ext>
            </a:extLst>
          </p:cNvPr>
          <p:cNvSpPr>
            <a:spLocks noGrp="1"/>
          </p:cNvSpPr>
          <p:nvPr>
            <p:ph type="body" sz="quarter" idx="15" hasCustomPrompt="1"/>
          </p:nvPr>
        </p:nvSpPr>
        <p:spPr>
          <a:xfrm>
            <a:off x="113289" y="2333540"/>
            <a:ext cx="5300283" cy="744537"/>
          </a:xfrm>
        </p:spPr>
        <p:txBody>
          <a:bodyPr>
            <a:noAutofit/>
          </a:bodyPr>
          <a:lstStyle>
            <a:lvl1pPr marL="0" indent="0" algn="ctr">
              <a:buNone/>
              <a:defRPr lang="en-US" sz="6000" b="1" i="0" kern="1200" dirty="0">
                <a:solidFill>
                  <a:srgbClr val="0D4DA8"/>
                </a:solidFill>
                <a:latin typeface="Century Gothic" panose="020B0502020202020204" pitchFamily="34" charset="0"/>
                <a:ea typeface="Verdana" panose="020B0604030504040204" pitchFamily="34" charset="0"/>
                <a:cs typeface="Verdana" panose="020B0604030504040204" pitchFamily="34" charset="0"/>
              </a:defRPr>
            </a:lvl1pPr>
            <a:lvl2pPr>
              <a:defRPr lang="en-US" sz="5400" b="0" i="0" kern="1200" dirty="0" smtClean="0">
                <a:solidFill>
                  <a:srgbClr val="B7B09C"/>
                </a:solidFill>
                <a:latin typeface="Century Gothic" panose="020B0502020202020204" pitchFamily="34" charset="0"/>
                <a:ea typeface="Verdana" panose="020B0604030504040204" pitchFamily="34" charset="0"/>
                <a:cs typeface="Verdana" panose="020B0604030504040204" pitchFamily="34" charset="0"/>
              </a:defRPr>
            </a:lvl2pPr>
            <a:lvl3pPr>
              <a:defRPr lang="en-US" sz="5400" b="0" i="0" kern="1200" dirty="0" smtClean="0">
                <a:solidFill>
                  <a:srgbClr val="B7B09C"/>
                </a:solidFill>
                <a:latin typeface="Century Gothic" panose="020B0502020202020204" pitchFamily="34" charset="0"/>
                <a:ea typeface="Verdana" panose="020B0604030504040204" pitchFamily="34" charset="0"/>
                <a:cs typeface="Verdana" panose="020B0604030504040204" pitchFamily="34" charset="0"/>
              </a:defRPr>
            </a:lvl3pPr>
            <a:lvl4pPr>
              <a:defRPr lang="en-US" sz="5400" b="0" i="0" kern="1200" dirty="0" smtClean="0">
                <a:solidFill>
                  <a:srgbClr val="B7B09C"/>
                </a:solidFill>
                <a:latin typeface="Century Gothic" panose="020B0502020202020204" pitchFamily="34" charset="0"/>
                <a:ea typeface="Verdana" panose="020B0604030504040204" pitchFamily="34" charset="0"/>
                <a:cs typeface="Verdana" panose="020B0604030504040204" pitchFamily="34" charset="0"/>
              </a:defRPr>
            </a:lvl4pPr>
            <a:lvl5pPr>
              <a:defRPr lang="en-US" sz="5400" b="0" i="0" kern="1200" dirty="0">
                <a:solidFill>
                  <a:srgbClr val="B7B09C"/>
                </a:solidFill>
                <a:latin typeface="Century Gothic" panose="020B0502020202020204" pitchFamily="34" charset="0"/>
                <a:ea typeface="Verdana" panose="020B0604030504040204" pitchFamily="34" charset="0"/>
                <a:cs typeface="Verdana" panose="020B0604030504040204" pitchFamily="34" charset="0"/>
              </a:defRPr>
            </a:lvl5pPr>
          </a:lstStyle>
          <a:p>
            <a:pPr lvl="0"/>
            <a:r>
              <a:rPr lang="en-US" dirty="0"/>
              <a:t>CLICK TO EDIT</a:t>
            </a:r>
          </a:p>
        </p:txBody>
      </p:sp>
    </p:spTree>
    <p:extLst>
      <p:ext uri="{BB962C8B-B14F-4D97-AF65-F5344CB8AC3E}">
        <p14:creationId xmlns:p14="http://schemas.microsoft.com/office/powerpoint/2010/main" val="4333360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16531352-035B-0F42-8A6A-E4BB52BEA91D}"/>
              </a:ext>
            </a:extLst>
          </p:cNvPr>
          <p:cNvSpPr/>
          <p:nvPr userDrawn="1"/>
        </p:nvSpPr>
        <p:spPr>
          <a:xfrm>
            <a:off x="-5579" y="1641015"/>
            <a:ext cx="7343656" cy="4974141"/>
          </a:xfrm>
          <a:custGeom>
            <a:avLst/>
            <a:gdLst>
              <a:gd name="connsiteX0" fmla="*/ 0 w 7343656"/>
              <a:gd name="connsiteY0" fmla="*/ 0 h 4974141"/>
              <a:gd name="connsiteX1" fmla="*/ 4290296 w 7343656"/>
              <a:gd name="connsiteY1" fmla="*/ 0 h 4974141"/>
              <a:gd name="connsiteX2" fmla="*/ 5428149 w 7343656"/>
              <a:gd name="connsiteY2" fmla="*/ 0 h 4974141"/>
              <a:gd name="connsiteX3" fmla="*/ 7343656 w 7343656"/>
              <a:gd name="connsiteY3" fmla="*/ 0 h 4974141"/>
              <a:gd name="connsiteX4" fmla="*/ 5437988 w 7343656"/>
              <a:gd name="connsiteY4" fmla="*/ 4964437 h 4974141"/>
              <a:gd name="connsiteX5" fmla="*/ 5428149 w 7343656"/>
              <a:gd name="connsiteY5" fmla="*/ 4964437 h 4974141"/>
              <a:gd name="connsiteX6" fmla="*/ 5428149 w 7343656"/>
              <a:gd name="connsiteY6" fmla="*/ 4974141 h 4974141"/>
              <a:gd name="connsiteX7" fmla="*/ 0 w 7343656"/>
              <a:gd name="connsiteY7" fmla="*/ 4974141 h 497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43656" h="4974141">
                <a:moveTo>
                  <a:pt x="0" y="0"/>
                </a:moveTo>
                <a:lnTo>
                  <a:pt x="4290296" y="0"/>
                </a:lnTo>
                <a:lnTo>
                  <a:pt x="5428149" y="0"/>
                </a:lnTo>
                <a:lnTo>
                  <a:pt x="7343656" y="0"/>
                </a:lnTo>
                <a:lnTo>
                  <a:pt x="5437988" y="4964437"/>
                </a:lnTo>
                <a:lnTo>
                  <a:pt x="5428149" y="4964437"/>
                </a:lnTo>
                <a:lnTo>
                  <a:pt x="5428149" y="4974141"/>
                </a:lnTo>
                <a:lnTo>
                  <a:pt x="0" y="4974141"/>
                </a:lnTo>
                <a:close/>
              </a:path>
            </a:pathLst>
          </a:custGeom>
          <a:solidFill>
            <a:srgbClr val="0D4DA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25" name="Freeform 24">
            <a:extLst>
              <a:ext uri="{FF2B5EF4-FFF2-40B4-BE49-F238E27FC236}">
                <a16:creationId xmlns:a16="http://schemas.microsoft.com/office/drawing/2014/main" id="{7AC3650A-6F3B-954A-8F53-0F4B48ABCFAE}"/>
              </a:ext>
            </a:extLst>
          </p:cNvPr>
          <p:cNvSpPr/>
          <p:nvPr userDrawn="1"/>
        </p:nvSpPr>
        <p:spPr>
          <a:xfrm>
            <a:off x="10059862" y="1641015"/>
            <a:ext cx="2132140" cy="4974141"/>
          </a:xfrm>
          <a:custGeom>
            <a:avLst/>
            <a:gdLst>
              <a:gd name="connsiteX0" fmla="*/ 1457720 w 1627775"/>
              <a:gd name="connsiteY0" fmla="*/ 0 h 3797491"/>
              <a:gd name="connsiteX1" fmla="*/ 1627775 w 1627775"/>
              <a:gd name="connsiteY1" fmla="*/ 0 h 3797491"/>
              <a:gd name="connsiteX2" fmla="*/ 1627775 w 1627775"/>
              <a:gd name="connsiteY2" fmla="*/ 3797491 h 3797491"/>
              <a:gd name="connsiteX3" fmla="*/ 0 w 1627775"/>
              <a:gd name="connsiteY3" fmla="*/ 3797491 h 3797491"/>
              <a:gd name="connsiteX4" fmla="*/ 1457720 w 1627775"/>
              <a:gd name="connsiteY4" fmla="*/ 0 h 3797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775" h="3797491">
                <a:moveTo>
                  <a:pt x="1457720" y="0"/>
                </a:moveTo>
                <a:lnTo>
                  <a:pt x="1627775" y="0"/>
                </a:lnTo>
                <a:lnTo>
                  <a:pt x="1627775" y="3797491"/>
                </a:lnTo>
                <a:lnTo>
                  <a:pt x="0" y="3797491"/>
                </a:lnTo>
                <a:lnTo>
                  <a:pt x="1457720" y="0"/>
                </a:lnTo>
                <a:close/>
              </a:path>
            </a:pathLst>
          </a:custGeom>
          <a:solidFill>
            <a:srgbClr val="0D4DA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6" name="Text Placeholder 25">
            <a:extLst>
              <a:ext uri="{FF2B5EF4-FFF2-40B4-BE49-F238E27FC236}">
                <a16:creationId xmlns:a16="http://schemas.microsoft.com/office/drawing/2014/main" id="{4D443627-FCE5-BC45-84E9-BA77E8A33313}"/>
              </a:ext>
            </a:extLst>
          </p:cNvPr>
          <p:cNvSpPr>
            <a:spLocks noGrp="1"/>
          </p:cNvSpPr>
          <p:nvPr>
            <p:ph type="body" sz="quarter" idx="16"/>
          </p:nvPr>
        </p:nvSpPr>
        <p:spPr>
          <a:xfrm>
            <a:off x="609599" y="1996945"/>
            <a:ext cx="6376829" cy="4270292"/>
          </a:xfrm>
          <a:custGeom>
            <a:avLst/>
            <a:gdLst>
              <a:gd name="connsiteX0" fmla="*/ 0 w 5429340"/>
              <a:gd name="connsiteY0" fmla="*/ 0 h 3584575"/>
              <a:gd name="connsiteX1" fmla="*/ 5429340 w 5429340"/>
              <a:gd name="connsiteY1" fmla="*/ 0 h 3584575"/>
              <a:gd name="connsiteX2" fmla="*/ 4053350 w 5429340"/>
              <a:gd name="connsiteY2" fmla="*/ 3584575 h 3584575"/>
              <a:gd name="connsiteX3" fmla="*/ 0 w 5429340"/>
              <a:gd name="connsiteY3" fmla="*/ 3584575 h 3584575"/>
            </a:gdLst>
            <a:ahLst/>
            <a:cxnLst>
              <a:cxn ang="0">
                <a:pos x="connsiteX0" y="connsiteY0"/>
              </a:cxn>
              <a:cxn ang="0">
                <a:pos x="connsiteX1" y="connsiteY1"/>
              </a:cxn>
              <a:cxn ang="0">
                <a:pos x="connsiteX2" y="connsiteY2"/>
              </a:cxn>
              <a:cxn ang="0">
                <a:pos x="connsiteX3" y="connsiteY3"/>
              </a:cxn>
            </a:cxnLst>
            <a:rect l="l" t="t" r="r" b="b"/>
            <a:pathLst>
              <a:path w="5429340" h="3584575">
                <a:moveTo>
                  <a:pt x="0" y="0"/>
                </a:moveTo>
                <a:lnTo>
                  <a:pt x="5429340" y="0"/>
                </a:lnTo>
                <a:lnTo>
                  <a:pt x="4053350" y="3584575"/>
                </a:lnTo>
                <a:lnTo>
                  <a:pt x="0" y="3584575"/>
                </a:lnTo>
                <a:close/>
              </a:path>
            </a:pathLst>
          </a:custGeom>
        </p:spPr>
        <p:txBody>
          <a:bodyPr wrap="square">
            <a:noAutofit/>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a:extLst>
              <a:ext uri="{FF2B5EF4-FFF2-40B4-BE49-F238E27FC236}">
                <a16:creationId xmlns:a16="http://schemas.microsoft.com/office/drawing/2014/main" id="{839A80FE-3E3E-3944-86D7-AA4C5078382A}"/>
              </a:ext>
            </a:extLst>
          </p:cNvPr>
          <p:cNvSpPr>
            <a:spLocks noGrp="1"/>
          </p:cNvSpPr>
          <p:nvPr>
            <p:ph type="sldNum" sz="quarter" idx="10"/>
          </p:nvPr>
        </p:nvSpPr>
        <p:spPr>
          <a:xfrm>
            <a:off x="10325528" y="6124675"/>
            <a:ext cx="1756859" cy="365125"/>
          </a:xfrm>
        </p:spPr>
        <p:txBody>
          <a:bodyPr/>
          <a:lstStyle>
            <a:lvl1pPr>
              <a:defRPr>
                <a:solidFill>
                  <a:schemeClr val="bg1"/>
                </a:solidFill>
              </a:defRPr>
            </a:lvl1pPr>
          </a:lstStyle>
          <a:p>
            <a:fld id="{5E667DA0-DF71-7E43-B0BE-716D5FF45DDF}" type="slidenum">
              <a:rPr lang="en-US" smtClean="0"/>
              <a:pPr/>
              <a:t>‹#›</a:t>
            </a:fld>
            <a:endParaRPr lang="en-US" dirty="0"/>
          </a:p>
        </p:txBody>
      </p:sp>
      <p:sp>
        <p:nvSpPr>
          <p:cNvPr id="28" name="Picture Placeholder 27">
            <a:extLst>
              <a:ext uri="{FF2B5EF4-FFF2-40B4-BE49-F238E27FC236}">
                <a16:creationId xmlns:a16="http://schemas.microsoft.com/office/drawing/2014/main" id="{7CD0608A-13B6-774D-8817-1FF019583A5C}"/>
              </a:ext>
            </a:extLst>
          </p:cNvPr>
          <p:cNvSpPr>
            <a:spLocks noGrp="1"/>
          </p:cNvSpPr>
          <p:nvPr>
            <p:ph type="pic" sz="quarter" idx="11"/>
          </p:nvPr>
        </p:nvSpPr>
        <p:spPr>
          <a:xfrm>
            <a:off x="5547259" y="1632799"/>
            <a:ext cx="6299271" cy="4982357"/>
          </a:xfrm>
          <a:custGeom>
            <a:avLst/>
            <a:gdLst>
              <a:gd name="connsiteX0" fmla="*/ 1904686 w 6273378"/>
              <a:gd name="connsiteY0" fmla="*/ 0 h 4961878"/>
              <a:gd name="connsiteX1" fmla="*/ 6273378 w 6273378"/>
              <a:gd name="connsiteY1" fmla="*/ 0 h 4961878"/>
              <a:gd name="connsiteX2" fmla="*/ 4368692 w 6273378"/>
              <a:gd name="connsiteY2" fmla="*/ 4961878 h 4961878"/>
              <a:gd name="connsiteX3" fmla="*/ 0 w 6273378"/>
              <a:gd name="connsiteY3" fmla="*/ 4961878 h 4961878"/>
            </a:gdLst>
            <a:ahLst/>
            <a:cxnLst>
              <a:cxn ang="0">
                <a:pos x="connsiteX0" y="connsiteY0"/>
              </a:cxn>
              <a:cxn ang="0">
                <a:pos x="connsiteX1" y="connsiteY1"/>
              </a:cxn>
              <a:cxn ang="0">
                <a:pos x="connsiteX2" y="connsiteY2"/>
              </a:cxn>
              <a:cxn ang="0">
                <a:pos x="connsiteX3" y="connsiteY3"/>
              </a:cxn>
            </a:cxnLst>
            <a:rect l="l" t="t" r="r" b="b"/>
            <a:pathLst>
              <a:path w="6273378" h="4961878">
                <a:moveTo>
                  <a:pt x="1904686" y="0"/>
                </a:moveTo>
                <a:lnTo>
                  <a:pt x="6273378" y="0"/>
                </a:lnTo>
                <a:lnTo>
                  <a:pt x="4368692" y="4961878"/>
                </a:lnTo>
                <a:lnTo>
                  <a:pt x="0" y="4961878"/>
                </a:lnTo>
                <a:close/>
              </a:path>
            </a:pathLst>
          </a:custGeom>
          <a:solidFill>
            <a:schemeClr val="bg1"/>
          </a:solidFill>
          <a:ln>
            <a:noFill/>
          </a:ln>
        </p:spPr>
        <p:txBody>
          <a:bodyPr wrap="square" anchor="ctr" anchorCtr="0">
            <a:noAutofit/>
          </a:bodyPr>
          <a:lstStyle>
            <a:lvl1pPr marL="0" indent="0" algn="ctr">
              <a:buNone/>
              <a:defRPr sz="1600"/>
            </a:lvl1pPr>
          </a:lstStyle>
          <a:p>
            <a:r>
              <a:rPr lang="en-US"/>
              <a:t>Click icon to add picture</a:t>
            </a:r>
            <a:endParaRPr lang="en-US" dirty="0"/>
          </a:p>
        </p:txBody>
      </p:sp>
      <p:sp>
        <p:nvSpPr>
          <p:cNvPr id="10" name="Title 1">
            <a:extLst>
              <a:ext uri="{FF2B5EF4-FFF2-40B4-BE49-F238E27FC236}">
                <a16:creationId xmlns:a16="http://schemas.microsoft.com/office/drawing/2014/main" id="{8D11BB21-7BA9-AD41-929E-6603951B788F}"/>
              </a:ext>
            </a:extLst>
          </p:cNvPr>
          <p:cNvSpPr>
            <a:spLocks noGrp="1"/>
          </p:cNvSpPr>
          <p:nvPr>
            <p:ph type="ctrTitle" hasCustomPrompt="1"/>
          </p:nvPr>
        </p:nvSpPr>
        <p:spPr>
          <a:xfrm>
            <a:off x="609600" y="577547"/>
            <a:ext cx="8934773" cy="601877"/>
          </a:xfrm>
          <a:prstGeom prst="rect">
            <a:avLst/>
          </a:prstGeom>
        </p:spPr>
        <p:txBody>
          <a:bodyPr anchor="t" anchorCtr="0">
            <a:normAutofit/>
          </a:bodyPr>
          <a:lstStyle>
            <a:lvl1pPr algn="l">
              <a:defRPr sz="4400">
                <a:latin typeface="+mj-lt"/>
              </a:defRPr>
            </a:lvl1pPr>
          </a:lstStyle>
          <a:p>
            <a:r>
              <a:rPr lang="en-US" dirty="0"/>
              <a:t>Click to Edit Master Text Styles</a:t>
            </a:r>
          </a:p>
        </p:txBody>
      </p:sp>
      <p:pic>
        <p:nvPicPr>
          <p:cNvPr id="11" name="Picture 10" descr="A picture containing text, clipart&#10;&#10;Description automatically generated">
            <a:extLst>
              <a:ext uri="{FF2B5EF4-FFF2-40B4-BE49-F238E27FC236}">
                <a16:creationId xmlns:a16="http://schemas.microsoft.com/office/drawing/2014/main" id="{A10B16D3-1B87-634E-ADB6-BA560EDA655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32329" y="628345"/>
            <a:ext cx="2083379" cy="510459"/>
          </a:xfrm>
          <a:prstGeom prst="rect">
            <a:avLst/>
          </a:prstGeom>
        </p:spPr>
      </p:pic>
    </p:spTree>
    <p:extLst>
      <p:ext uri="{BB962C8B-B14F-4D97-AF65-F5344CB8AC3E}">
        <p14:creationId xmlns:p14="http://schemas.microsoft.com/office/powerpoint/2010/main" val="36752373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88699CD-458E-F54D-B3B3-64EB46A40E7D}"/>
              </a:ext>
            </a:extLst>
          </p:cNvPr>
          <p:cNvSpPr/>
          <p:nvPr userDrawn="1"/>
        </p:nvSpPr>
        <p:spPr>
          <a:xfrm>
            <a:off x="-1" y="1641015"/>
            <a:ext cx="7667031" cy="4974141"/>
          </a:xfrm>
          <a:custGeom>
            <a:avLst/>
            <a:gdLst>
              <a:gd name="connsiteX0" fmla="*/ 0 w 7667030"/>
              <a:gd name="connsiteY0" fmla="*/ 0 h 4974141"/>
              <a:gd name="connsiteX1" fmla="*/ 4613670 w 7667030"/>
              <a:gd name="connsiteY1" fmla="*/ 0 h 4974141"/>
              <a:gd name="connsiteX2" fmla="*/ 5751523 w 7667030"/>
              <a:gd name="connsiteY2" fmla="*/ 0 h 4974141"/>
              <a:gd name="connsiteX3" fmla="*/ 7667030 w 7667030"/>
              <a:gd name="connsiteY3" fmla="*/ 0 h 4974141"/>
              <a:gd name="connsiteX4" fmla="*/ 5761362 w 7667030"/>
              <a:gd name="connsiteY4" fmla="*/ 4964437 h 4974141"/>
              <a:gd name="connsiteX5" fmla="*/ 5751523 w 7667030"/>
              <a:gd name="connsiteY5" fmla="*/ 4964437 h 4974141"/>
              <a:gd name="connsiteX6" fmla="*/ 5751523 w 7667030"/>
              <a:gd name="connsiteY6" fmla="*/ 4974141 h 4974141"/>
              <a:gd name="connsiteX7" fmla="*/ 0 w 7667030"/>
              <a:gd name="connsiteY7" fmla="*/ 4974141 h 497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7030" h="4974141">
                <a:moveTo>
                  <a:pt x="0" y="0"/>
                </a:moveTo>
                <a:lnTo>
                  <a:pt x="4613670" y="0"/>
                </a:lnTo>
                <a:lnTo>
                  <a:pt x="5751523" y="0"/>
                </a:lnTo>
                <a:lnTo>
                  <a:pt x="7667030" y="0"/>
                </a:lnTo>
                <a:lnTo>
                  <a:pt x="5761362" y="4964437"/>
                </a:lnTo>
                <a:lnTo>
                  <a:pt x="5751523" y="4964437"/>
                </a:lnTo>
                <a:lnTo>
                  <a:pt x="5751523" y="4974141"/>
                </a:lnTo>
                <a:lnTo>
                  <a:pt x="0" y="4974141"/>
                </a:lnTo>
                <a:close/>
              </a:path>
            </a:pathLst>
          </a:custGeom>
          <a:solidFill>
            <a:srgbClr val="0D4DA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2" name="Freeform 11">
            <a:extLst>
              <a:ext uri="{FF2B5EF4-FFF2-40B4-BE49-F238E27FC236}">
                <a16:creationId xmlns:a16="http://schemas.microsoft.com/office/drawing/2014/main" id="{25105842-323A-634F-A447-7AD7247FC49A}"/>
              </a:ext>
            </a:extLst>
          </p:cNvPr>
          <p:cNvSpPr/>
          <p:nvPr userDrawn="1"/>
        </p:nvSpPr>
        <p:spPr>
          <a:xfrm>
            <a:off x="10059862" y="1641015"/>
            <a:ext cx="2132140" cy="4974141"/>
          </a:xfrm>
          <a:custGeom>
            <a:avLst/>
            <a:gdLst>
              <a:gd name="connsiteX0" fmla="*/ 1457720 w 1627775"/>
              <a:gd name="connsiteY0" fmla="*/ 0 h 3797491"/>
              <a:gd name="connsiteX1" fmla="*/ 1627775 w 1627775"/>
              <a:gd name="connsiteY1" fmla="*/ 0 h 3797491"/>
              <a:gd name="connsiteX2" fmla="*/ 1627775 w 1627775"/>
              <a:gd name="connsiteY2" fmla="*/ 3797491 h 3797491"/>
              <a:gd name="connsiteX3" fmla="*/ 0 w 1627775"/>
              <a:gd name="connsiteY3" fmla="*/ 3797491 h 3797491"/>
              <a:gd name="connsiteX4" fmla="*/ 1457720 w 1627775"/>
              <a:gd name="connsiteY4" fmla="*/ 0 h 3797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775" h="3797491">
                <a:moveTo>
                  <a:pt x="1457720" y="0"/>
                </a:moveTo>
                <a:lnTo>
                  <a:pt x="1627775" y="0"/>
                </a:lnTo>
                <a:lnTo>
                  <a:pt x="1627775" y="3797491"/>
                </a:lnTo>
                <a:lnTo>
                  <a:pt x="0" y="3797491"/>
                </a:lnTo>
                <a:lnTo>
                  <a:pt x="1457720" y="0"/>
                </a:lnTo>
                <a:close/>
              </a:path>
            </a:pathLst>
          </a:custGeom>
          <a:solidFill>
            <a:srgbClr val="0D4DA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9" name="Picture Placeholder 18">
            <a:extLst>
              <a:ext uri="{FF2B5EF4-FFF2-40B4-BE49-F238E27FC236}">
                <a16:creationId xmlns:a16="http://schemas.microsoft.com/office/drawing/2014/main" id="{9D370121-F119-7041-8BD8-A4F496AF7311}"/>
              </a:ext>
            </a:extLst>
          </p:cNvPr>
          <p:cNvSpPr>
            <a:spLocks noGrp="1"/>
          </p:cNvSpPr>
          <p:nvPr>
            <p:ph type="pic" sz="quarter" idx="11"/>
          </p:nvPr>
        </p:nvSpPr>
        <p:spPr>
          <a:xfrm>
            <a:off x="8683820" y="1641017"/>
            <a:ext cx="3195747" cy="2437955"/>
          </a:xfrm>
          <a:custGeom>
            <a:avLst/>
            <a:gdLst>
              <a:gd name="connsiteX0" fmla="*/ 1172617 w 3195746"/>
              <a:gd name="connsiteY0" fmla="*/ 0 h 2437955"/>
              <a:gd name="connsiteX1" fmla="*/ 3195746 w 3195746"/>
              <a:gd name="connsiteY1" fmla="*/ 0 h 2437955"/>
              <a:gd name="connsiteX2" fmla="*/ 2259903 w 3195746"/>
              <a:gd name="connsiteY2" fmla="*/ 2437955 h 2437955"/>
              <a:gd name="connsiteX3" fmla="*/ 0 w 3195746"/>
              <a:gd name="connsiteY3" fmla="*/ 2437955 h 2437955"/>
              <a:gd name="connsiteX4" fmla="*/ 95 w 3195746"/>
              <a:gd name="connsiteY4" fmla="*/ 2437708 h 2437955"/>
              <a:gd name="connsiteX5" fmla="*/ 236868 w 3195746"/>
              <a:gd name="connsiteY5" fmla="*/ 2437708 h 2437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746" h="2437955">
                <a:moveTo>
                  <a:pt x="1172617" y="0"/>
                </a:moveTo>
                <a:lnTo>
                  <a:pt x="3195746" y="0"/>
                </a:lnTo>
                <a:lnTo>
                  <a:pt x="2259903" y="2437955"/>
                </a:lnTo>
                <a:lnTo>
                  <a:pt x="0" y="2437955"/>
                </a:lnTo>
                <a:lnTo>
                  <a:pt x="95" y="2437708"/>
                </a:lnTo>
                <a:lnTo>
                  <a:pt x="236868" y="2437708"/>
                </a:lnTo>
                <a:close/>
              </a:path>
            </a:pathLst>
          </a:custGeom>
          <a:solidFill>
            <a:schemeClr val="bg1"/>
          </a:solidFill>
          <a:ln>
            <a:noFill/>
          </a:ln>
        </p:spPr>
        <p:txBody>
          <a:bodyPr wrap="square" anchor="ctr" anchorCtr="1">
            <a:noAutofit/>
          </a:bodyPr>
          <a:lstStyle>
            <a:lvl1pPr marL="0" indent="0" algn="ctr" defTabSz="914377" rtl="0" eaLnBrk="1" latinLnBrk="0" hangingPunct="1">
              <a:lnSpc>
                <a:spcPct val="90000"/>
              </a:lnSpc>
              <a:spcBef>
                <a:spcPts val="1000"/>
              </a:spcBef>
              <a:buFont typeface="Arial" panose="020B0604020202020204" pitchFamily="34" charset="0"/>
              <a:buNone/>
              <a:defRPr lang="en-US" sz="1200" kern="1200" dirty="0">
                <a:solidFill>
                  <a:schemeClr val="tx1"/>
                </a:solidFill>
                <a:latin typeface="+mn-lt"/>
                <a:ea typeface="+mn-ea"/>
                <a:cs typeface="+mn-cs"/>
              </a:defRPr>
            </a:lvl1pPr>
          </a:lstStyle>
          <a:p>
            <a:r>
              <a:rPr lang="en-US"/>
              <a:t>Click icon to add picture</a:t>
            </a:r>
            <a:endParaRPr lang="en-US" dirty="0"/>
          </a:p>
        </p:txBody>
      </p:sp>
      <p:sp>
        <p:nvSpPr>
          <p:cNvPr id="20" name="Picture Placeholder 19">
            <a:extLst>
              <a:ext uri="{FF2B5EF4-FFF2-40B4-BE49-F238E27FC236}">
                <a16:creationId xmlns:a16="http://schemas.microsoft.com/office/drawing/2014/main" id="{491388EC-9564-8E4F-B982-BB08139DBB59}"/>
              </a:ext>
            </a:extLst>
          </p:cNvPr>
          <p:cNvSpPr>
            <a:spLocks noGrp="1"/>
          </p:cNvSpPr>
          <p:nvPr>
            <p:ph type="pic" sz="quarter" idx="12"/>
          </p:nvPr>
        </p:nvSpPr>
        <p:spPr>
          <a:xfrm>
            <a:off x="6572721" y="1641017"/>
            <a:ext cx="3195747" cy="2437955"/>
          </a:xfrm>
          <a:custGeom>
            <a:avLst/>
            <a:gdLst>
              <a:gd name="connsiteX0" fmla="*/ 1172617 w 3195746"/>
              <a:gd name="connsiteY0" fmla="*/ 0 h 2437955"/>
              <a:gd name="connsiteX1" fmla="*/ 3195746 w 3195746"/>
              <a:gd name="connsiteY1" fmla="*/ 0 h 2437955"/>
              <a:gd name="connsiteX2" fmla="*/ 2259903 w 3195746"/>
              <a:gd name="connsiteY2" fmla="*/ 2437955 h 2437955"/>
              <a:gd name="connsiteX3" fmla="*/ 0 w 3195746"/>
              <a:gd name="connsiteY3" fmla="*/ 2437955 h 2437955"/>
              <a:gd name="connsiteX4" fmla="*/ 95 w 3195746"/>
              <a:gd name="connsiteY4" fmla="*/ 2437708 h 2437955"/>
              <a:gd name="connsiteX5" fmla="*/ 236868 w 3195746"/>
              <a:gd name="connsiteY5" fmla="*/ 2437708 h 2437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746" h="2437955">
                <a:moveTo>
                  <a:pt x="1172617" y="0"/>
                </a:moveTo>
                <a:lnTo>
                  <a:pt x="3195746" y="0"/>
                </a:lnTo>
                <a:lnTo>
                  <a:pt x="2259903" y="2437955"/>
                </a:lnTo>
                <a:lnTo>
                  <a:pt x="0" y="2437955"/>
                </a:lnTo>
                <a:lnTo>
                  <a:pt x="95" y="2437708"/>
                </a:lnTo>
                <a:lnTo>
                  <a:pt x="236868" y="2437708"/>
                </a:lnTo>
                <a:close/>
              </a:path>
            </a:pathLst>
          </a:custGeom>
          <a:solidFill>
            <a:schemeClr val="bg1"/>
          </a:solidFill>
          <a:ln>
            <a:noFill/>
          </a:ln>
        </p:spPr>
        <p:txBody>
          <a:bodyPr wrap="square" anchor="ctr" anchorCtr="1">
            <a:noAutofit/>
          </a:bodyPr>
          <a:lstStyle>
            <a:lvl1pPr marL="0" indent="0" algn="ctr">
              <a:buNone/>
              <a:defRPr sz="1200"/>
            </a:lvl1pPr>
          </a:lstStyle>
          <a:p>
            <a:r>
              <a:rPr lang="en-US"/>
              <a:t>Click icon to add picture</a:t>
            </a:r>
            <a:endParaRPr lang="en-US" dirty="0"/>
          </a:p>
        </p:txBody>
      </p:sp>
      <p:sp>
        <p:nvSpPr>
          <p:cNvPr id="21" name="Picture Placeholder 20">
            <a:extLst>
              <a:ext uri="{FF2B5EF4-FFF2-40B4-BE49-F238E27FC236}">
                <a16:creationId xmlns:a16="http://schemas.microsoft.com/office/drawing/2014/main" id="{F92A18F4-5FCF-484D-BA58-1B40A994CDB7}"/>
              </a:ext>
            </a:extLst>
          </p:cNvPr>
          <p:cNvSpPr>
            <a:spLocks noGrp="1"/>
          </p:cNvSpPr>
          <p:nvPr>
            <p:ph type="pic" sz="quarter" idx="13"/>
          </p:nvPr>
        </p:nvSpPr>
        <p:spPr>
          <a:xfrm>
            <a:off x="7715141" y="4163288"/>
            <a:ext cx="3195747" cy="2437955"/>
          </a:xfrm>
          <a:custGeom>
            <a:avLst/>
            <a:gdLst>
              <a:gd name="connsiteX0" fmla="*/ 1172617 w 3195746"/>
              <a:gd name="connsiteY0" fmla="*/ 0 h 2437955"/>
              <a:gd name="connsiteX1" fmla="*/ 3195746 w 3195746"/>
              <a:gd name="connsiteY1" fmla="*/ 0 h 2437955"/>
              <a:gd name="connsiteX2" fmla="*/ 2259903 w 3195746"/>
              <a:gd name="connsiteY2" fmla="*/ 2437955 h 2437955"/>
              <a:gd name="connsiteX3" fmla="*/ 0 w 3195746"/>
              <a:gd name="connsiteY3" fmla="*/ 2437955 h 2437955"/>
              <a:gd name="connsiteX4" fmla="*/ 95 w 3195746"/>
              <a:gd name="connsiteY4" fmla="*/ 2437708 h 2437955"/>
              <a:gd name="connsiteX5" fmla="*/ 236868 w 3195746"/>
              <a:gd name="connsiteY5" fmla="*/ 2437708 h 2437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746" h="2437955">
                <a:moveTo>
                  <a:pt x="1172617" y="0"/>
                </a:moveTo>
                <a:lnTo>
                  <a:pt x="3195746" y="0"/>
                </a:lnTo>
                <a:lnTo>
                  <a:pt x="2259903" y="2437955"/>
                </a:lnTo>
                <a:lnTo>
                  <a:pt x="0" y="2437955"/>
                </a:lnTo>
                <a:lnTo>
                  <a:pt x="95" y="2437708"/>
                </a:lnTo>
                <a:lnTo>
                  <a:pt x="236868" y="2437708"/>
                </a:lnTo>
                <a:close/>
              </a:path>
            </a:pathLst>
          </a:custGeom>
          <a:solidFill>
            <a:schemeClr val="bg1"/>
          </a:solidFill>
          <a:ln>
            <a:noFill/>
          </a:ln>
        </p:spPr>
        <p:txBody>
          <a:bodyPr wrap="square" anchor="ctr" anchorCtr="1">
            <a:noAutofit/>
          </a:bodyPr>
          <a:lstStyle>
            <a:lvl1pPr marL="0" indent="0" algn="ctr" defTabSz="914377" rtl="0" eaLnBrk="1" latinLnBrk="0" hangingPunct="1">
              <a:lnSpc>
                <a:spcPct val="90000"/>
              </a:lnSpc>
              <a:spcBef>
                <a:spcPts val="1000"/>
              </a:spcBef>
              <a:buFont typeface="Arial" panose="020B0604020202020204" pitchFamily="34" charset="0"/>
              <a:buNone/>
              <a:defRPr lang="en-US" sz="1200" kern="1200" dirty="0">
                <a:solidFill>
                  <a:schemeClr val="tx1"/>
                </a:solidFill>
                <a:latin typeface="+mn-lt"/>
                <a:ea typeface="+mn-ea"/>
                <a:cs typeface="+mn-cs"/>
              </a:defRPr>
            </a:lvl1pPr>
          </a:lstStyle>
          <a:p>
            <a:r>
              <a:rPr lang="en-US"/>
              <a:t>Click icon to add picture</a:t>
            </a:r>
            <a:endParaRPr lang="en-US" dirty="0"/>
          </a:p>
        </p:txBody>
      </p:sp>
      <p:sp>
        <p:nvSpPr>
          <p:cNvPr id="22" name="Picture Placeholder 21">
            <a:extLst>
              <a:ext uri="{FF2B5EF4-FFF2-40B4-BE49-F238E27FC236}">
                <a16:creationId xmlns:a16="http://schemas.microsoft.com/office/drawing/2014/main" id="{480E1DD0-D3A3-F94E-B31E-BA51DB44833A}"/>
              </a:ext>
            </a:extLst>
          </p:cNvPr>
          <p:cNvSpPr>
            <a:spLocks noGrp="1"/>
          </p:cNvSpPr>
          <p:nvPr>
            <p:ph type="pic" sz="quarter" idx="14"/>
          </p:nvPr>
        </p:nvSpPr>
        <p:spPr>
          <a:xfrm>
            <a:off x="5604044" y="4163288"/>
            <a:ext cx="3195747" cy="2437955"/>
          </a:xfrm>
          <a:custGeom>
            <a:avLst/>
            <a:gdLst>
              <a:gd name="connsiteX0" fmla="*/ 1172617 w 3195746"/>
              <a:gd name="connsiteY0" fmla="*/ 0 h 2437955"/>
              <a:gd name="connsiteX1" fmla="*/ 3195746 w 3195746"/>
              <a:gd name="connsiteY1" fmla="*/ 0 h 2437955"/>
              <a:gd name="connsiteX2" fmla="*/ 2259903 w 3195746"/>
              <a:gd name="connsiteY2" fmla="*/ 2437955 h 2437955"/>
              <a:gd name="connsiteX3" fmla="*/ 0 w 3195746"/>
              <a:gd name="connsiteY3" fmla="*/ 2437955 h 2437955"/>
              <a:gd name="connsiteX4" fmla="*/ 95 w 3195746"/>
              <a:gd name="connsiteY4" fmla="*/ 2437708 h 2437955"/>
              <a:gd name="connsiteX5" fmla="*/ 236868 w 3195746"/>
              <a:gd name="connsiteY5" fmla="*/ 2437708 h 2437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746" h="2437955">
                <a:moveTo>
                  <a:pt x="1172617" y="0"/>
                </a:moveTo>
                <a:lnTo>
                  <a:pt x="3195746" y="0"/>
                </a:lnTo>
                <a:lnTo>
                  <a:pt x="2259903" y="2437955"/>
                </a:lnTo>
                <a:lnTo>
                  <a:pt x="0" y="2437955"/>
                </a:lnTo>
                <a:lnTo>
                  <a:pt x="95" y="2437708"/>
                </a:lnTo>
                <a:lnTo>
                  <a:pt x="236868" y="2437708"/>
                </a:lnTo>
                <a:close/>
              </a:path>
            </a:pathLst>
          </a:custGeom>
          <a:solidFill>
            <a:schemeClr val="bg1"/>
          </a:solidFill>
          <a:ln>
            <a:noFill/>
          </a:ln>
        </p:spPr>
        <p:txBody>
          <a:bodyPr wrap="square" anchor="ctr" anchorCtr="1">
            <a:noAutofit/>
          </a:bodyPr>
          <a:lstStyle>
            <a:lvl1pPr marL="0" indent="0" algn="ctr" defTabSz="914377" rtl="0" eaLnBrk="1" latinLnBrk="0" hangingPunct="1">
              <a:lnSpc>
                <a:spcPct val="90000"/>
              </a:lnSpc>
              <a:spcBef>
                <a:spcPts val="1000"/>
              </a:spcBef>
              <a:buFont typeface="Arial" panose="020B0604020202020204" pitchFamily="34" charset="0"/>
              <a:buNone/>
              <a:defRPr lang="en-US" sz="1200" kern="1200" dirty="0">
                <a:solidFill>
                  <a:schemeClr val="tx1"/>
                </a:solidFill>
                <a:latin typeface="+mn-lt"/>
                <a:ea typeface="+mn-ea"/>
                <a:cs typeface="+mn-cs"/>
              </a:defRPr>
            </a:lvl1pPr>
          </a:lstStyle>
          <a:p>
            <a:r>
              <a:rPr lang="en-US"/>
              <a:t>Click icon to add picture</a:t>
            </a:r>
            <a:endParaRPr lang="en-US" dirty="0"/>
          </a:p>
        </p:txBody>
      </p:sp>
      <p:sp>
        <p:nvSpPr>
          <p:cNvPr id="33" name="Text Placeholder 32">
            <a:extLst>
              <a:ext uri="{FF2B5EF4-FFF2-40B4-BE49-F238E27FC236}">
                <a16:creationId xmlns:a16="http://schemas.microsoft.com/office/drawing/2014/main" id="{D9527526-E81E-9B4E-A45F-4162419ABE57}"/>
              </a:ext>
            </a:extLst>
          </p:cNvPr>
          <p:cNvSpPr>
            <a:spLocks noGrp="1"/>
          </p:cNvSpPr>
          <p:nvPr>
            <p:ph type="body" sz="quarter" idx="16"/>
          </p:nvPr>
        </p:nvSpPr>
        <p:spPr>
          <a:xfrm>
            <a:off x="654050" y="1996945"/>
            <a:ext cx="6842591" cy="4311388"/>
          </a:xfrm>
          <a:custGeom>
            <a:avLst/>
            <a:gdLst>
              <a:gd name="connsiteX0" fmla="*/ 0 w 5429340"/>
              <a:gd name="connsiteY0" fmla="*/ 0 h 3584575"/>
              <a:gd name="connsiteX1" fmla="*/ 5429340 w 5429340"/>
              <a:gd name="connsiteY1" fmla="*/ 0 h 3584575"/>
              <a:gd name="connsiteX2" fmla="*/ 4053350 w 5429340"/>
              <a:gd name="connsiteY2" fmla="*/ 3584575 h 3584575"/>
              <a:gd name="connsiteX3" fmla="*/ 0 w 5429340"/>
              <a:gd name="connsiteY3" fmla="*/ 3584575 h 3584575"/>
            </a:gdLst>
            <a:ahLst/>
            <a:cxnLst>
              <a:cxn ang="0">
                <a:pos x="connsiteX0" y="connsiteY0"/>
              </a:cxn>
              <a:cxn ang="0">
                <a:pos x="connsiteX1" y="connsiteY1"/>
              </a:cxn>
              <a:cxn ang="0">
                <a:pos x="connsiteX2" y="connsiteY2"/>
              </a:cxn>
              <a:cxn ang="0">
                <a:pos x="connsiteX3" y="connsiteY3"/>
              </a:cxn>
            </a:cxnLst>
            <a:rect l="l" t="t" r="r" b="b"/>
            <a:pathLst>
              <a:path w="5429340" h="3584575">
                <a:moveTo>
                  <a:pt x="0" y="0"/>
                </a:moveTo>
                <a:lnTo>
                  <a:pt x="5429340" y="0"/>
                </a:lnTo>
                <a:lnTo>
                  <a:pt x="4053350" y="3584575"/>
                </a:lnTo>
                <a:lnTo>
                  <a:pt x="0" y="3584575"/>
                </a:lnTo>
                <a:close/>
              </a:path>
            </a:pathLst>
          </a:custGeom>
        </p:spPr>
        <p:txBody>
          <a:bodyPr wrap="square">
            <a:noAutofit/>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4" name="Slide Number Placeholder 2">
            <a:extLst>
              <a:ext uri="{FF2B5EF4-FFF2-40B4-BE49-F238E27FC236}">
                <a16:creationId xmlns:a16="http://schemas.microsoft.com/office/drawing/2014/main" id="{B1D34FA9-A01C-3147-A96A-6D2623A1114F}"/>
              </a:ext>
            </a:extLst>
          </p:cNvPr>
          <p:cNvSpPr>
            <a:spLocks noGrp="1"/>
          </p:cNvSpPr>
          <p:nvPr>
            <p:ph type="sldNum" sz="quarter" idx="10"/>
          </p:nvPr>
        </p:nvSpPr>
        <p:spPr>
          <a:xfrm>
            <a:off x="10325528" y="6124675"/>
            <a:ext cx="1756859" cy="365125"/>
          </a:xfrm>
        </p:spPr>
        <p:txBody>
          <a:bodyPr/>
          <a:lstStyle>
            <a:lvl1pPr>
              <a:defRPr>
                <a:solidFill>
                  <a:schemeClr val="bg1"/>
                </a:solidFill>
              </a:defRPr>
            </a:lvl1pPr>
          </a:lstStyle>
          <a:p>
            <a:fld id="{5E667DA0-DF71-7E43-B0BE-716D5FF45DDF}" type="slidenum">
              <a:rPr lang="en-US" smtClean="0"/>
              <a:pPr/>
              <a:t>‹#›</a:t>
            </a:fld>
            <a:endParaRPr lang="en-US" dirty="0"/>
          </a:p>
        </p:txBody>
      </p:sp>
      <p:sp>
        <p:nvSpPr>
          <p:cNvPr id="13" name="Title 1">
            <a:extLst>
              <a:ext uri="{FF2B5EF4-FFF2-40B4-BE49-F238E27FC236}">
                <a16:creationId xmlns:a16="http://schemas.microsoft.com/office/drawing/2014/main" id="{28B1CDED-C8F3-E245-8183-5ACB24BBD24B}"/>
              </a:ext>
            </a:extLst>
          </p:cNvPr>
          <p:cNvSpPr>
            <a:spLocks noGrp="1"/>
          </p:cNvSpPr>
          <p:nvPr>
            <p:ph type="ctrTitle" hasCustomPrompt="1"/>
          </p:nvPr>
        </p:nvSpPr>
        <p:spPr>
          <a:xfrm>
            <a:off x="609600" y="577547"/>
            <a:ext cx="8934773" cy="601877"/>
          </a:xfrm>
          <a:prstGeom prst="rect">
            <a:avLst/>
          </a:prstGeom>
        </p:spPr>
        <p:txBody>
          <a:bodyPr anchor="t" anchorCtr="0">
            <a:normAutofit/>
          </a:bodyPr>
          <a:lstStyle>
            <a:lvl1pPr algn="l">
              <a:defRPr sz="4400">
                <a:latin typeface="+mj-lt"/>
              </a:defRPr>
            </a:lvl1pPr>
          </a:lstStyle>
          <a:p>
            <a:r>
              <a:rPr lang="en-US" dirty="0"/>
              <a:t>Click to Edit Master Text Styles</a:t>
            </a:r>
          </a:p>
        </p:txBody>
      </p:sp>
      <p:pic>
        <p:nvPicPr>
          <p:cNvPr id="14" name="Picture 13" descr="A picture containing text, clipart&#10;&#10;Description automatically generated">
            <a:extLst>
              <a:ext uri="{FF2B5EF4-FFF2-40B4-BE49-F238E27FC236}">
                <a16:creationId xmlns:a16="http://schemas.microsoft.com/office/drawing/2014/main" id="{28F2D589-9A0B-CF4B-A16C-990BE1D93FA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32329" y="628345"/>
            <a:ext cx="2083379" cy="510459"/>
          </a:xfrm>
          <a:prstGeom prst="rect">
            <a:avLst/>
          </a:prstGeom>
        </p:spPr>
      </p:pic>
    </p:spTree>
    <p:extLst>
      <p:ext uri="{BB962C8B-B14F-4D97-AF65-F5344CB8AC3E}">
        <p14:creationId xmlns:p14="http://schemas.microsoft.com/office/powerpoint/2010/main" val="40303382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37183C34-CF49-564B-ABA4-9B0FA442F3AE}"/>
              </a:ext>
            </a:extLst>
          </p:cNvPr>
          <p:cNvSpPr>
            <a:spLocks noGrp="1"/>
          </p:cNvSpPr>
          <p:nvPr>
            <p:ph type="pic" sz="quarter" idx="11"/>
          </p:nvPr>
        </p:nvSpPr>
        <p:spPr>
          <a:xfrm>
            <a:off x="679168" y="1683242"/>
            <a:ext cx="4831123" cy="3797857"/>
          </a:xfrm>
          <a:custGeom>
            <a:avLst/>
            <a:gdLst>
              <a:gd name="connsiteX0" fmla="*/ 1811282 w 4831122"/>
              <a:gd name="connsiteY0" fmla="*/ 0 h 3797857"/>
              <a:gd name="connsiteX1" fmla="*/ 4831122 w 4831122"/>
              <a:gd name="connsiteY1" fmla="*/ 0 h 3797857"/>
              <a:gd name="connsiteX2" fmla="*/ 3373262 w 4831122"/>
              <a:gd name="connsiteY2" fmla="*/ 3797857 h 3797857"/>
              <a:gd name="connsiteX3" fmla="*/ 0 w 4831122"/>
              <a:gd name="connsiteY3" fmla="*/ 3797857 h 3797857"/>
              <a:gd name="connsiteX4" fmla="*/ 142 w 4831122"/>
              <a:gd name="connsiteY4" fmla="*/ 3797488 h 3797857"/>
              <a:gd name="connsiteX5" fmla="*/ 353563 w 4831122"/>
              <a:gd name="connsiteY5" fmla="*/ 3797488 h 379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1122" h="3797857">
                <a:moveTo>
                  <a:pt x="1811282" y="0"/>
                </a:moveTo>
                <a:lnTo>
                  <a:pt x="4831122" y="0"/>
                </a:lnTo>
                <a:lnTo>
                  <a:pt x="3373262" y="3797857"/>
                </a:lnTo>
                <a:lnTo>
                  <a:pt x="0" y="3797857"/>
                </a:lnTo>
                <a:lnTo>
                  <a:pt x="142" y="3797488"/>
                </a:lnTo>
                <a:lnTo>
                  <a:pt x="353563" y="3797488"/>
                </a:lnTo>
                <a:close/>
              </a:path>
            </a:pathLst>
          </a:custGeom>
          <a:solidFill>
            <a:schemeClr val="bg1"/>
          </a:solidFill>
        </p:spPr>
        <p:txBody>
          <a:bodyPr wrap="square" anchor="ctr" anchorCtr="1">
            <a:noAutofit/>
          </a:bodyPr>
          <a:lstStyle>
            <a:lvl1pPr marL="0" indent="0" algn="ctr">
              <a:buNone/>
              <a:defRPr sz="1200"/>
            </a:lvl1pPr>
          </a:lstStyle>
          <a:p>
            <a:r>
              <a:rPr lang="en-US"/>
              <a:t>Click icon to add picture</a:t>
            </a:r>
            <a:endParaRPr lang="en-US" dirty="0"/>
          </a:p>
        </p:txBody>
      </p:sp>
      <p:sp>
        <p:nvSpPr>
          <p:cNvPr id="26" name="Picture Placeholder 25">
            <a:extLst>
              <a:ext uri="{FF2B5EF4-FFF2-40B4-BE49-F238E27FC236}">
                <a16:creationId xmlns:a16="http://schemas.microsoft.com/office/drawing/2014/main" id="{3C5F9D5D-3417-0346-B5C8-8AC1CC134409}"/>
              </a:ext>
            </a:extLst>
          </p:cNvPr>
          <p:cNvSpPr>
            <a:spLocks noGrp="1"/>
          </p:cNvSpPr>
          <p:nvPr>
            <p:ph type="pic" sz="quarter" idx="15"/>
          </p:nvPr>
        </p:nvSpPr>
        <p:spPr>
          <a:xfrm>
            <a:off x="3859337" y="1683242"/>
            <a:ext cx="4831123" cy="3797857"/>
          </a:xfrm>
          <a:custGeom>
            <a:avLst/>
            <a:gdLst>
              <a:gd name="connsiteX0" fmla="*/ 1811282 w 4831122"/>
              <a:gd name="connsiteY0" fmla="*/ 0 h 3797857"/>
              <a:gd name="connsiteX1" fmla="*/ 4831122 w 4831122"/>
              <a:gd name="connsiteY1" fmla="*/ 0 h 3797857"/>
              <a:gd name="connsiteX2" fmla="*/ 3373262 w 4831122"/>
              <a:gd name="connsiteY2" fmla="*/ 3797857 h 3797857"/>
              <a:gd name="connsiteX3" fmla="*/ 0 w 4831122"/>
              <a:gd name="connsiteY3" fmla="*/ 3797857 h 3797857"/>
              <a:gd name="connsiteX4" fmla="*/ 142 w 4831122"/>
              <a:gd name="connsiteY4" fmla="*/ 3797488 h 3797857"/>
              <a:gd name="connsiteX5" fmla="*/ 353563 w 4831122"/>
              <a:gd name="connsiteY5" fmla="*/ 3797488 h 379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1122" h="3797857">
                <a:moveTo>
                  <a:pt x="1811282" y="0"/>
                </a:moveTo>
                <a:lnTo>
                  <a:pt x="4831122" y="0"/>
                </a:lnTo>
                <a:lnTo>
                  <a:pt x="3373262" y="3797857"/>
                </a:lnTo>
                <a:lnTo>
                  <a:pt x="0" y="3797857"/>
                </a:lnTo>
                <a:lnTo>
                  <a:pt x="142" y="3797488"/>
                </a:lnTo>
                <a:lnTo>
                  <a:pt x="353563" y="3797488"/>
                </a:lnTo>
                <a:close/>
              </a:path>
            </a:pathLst>
          </a:custGeom>
          <a:solidFill>
            <a:schemeClr val="bg1"/>
          </a:solidFill>
        </p:spPr>
        <p:txBody>
          <a:bodyPr wrap="square" anchor="ctr" anchorCtr="1">
            <a:noAutofit/>
          </a:bodyPr>
          <a:lstStyle>
            <a:lvl1pPr marL="0" indent="0" algn="ctr" defTabSz="914377" rtl="0" eaLnBrk="1" latinLnBrk="0" hangingPunct="1">
              <a:lnSpc>
                <a:spcPct val="90000"/>
              </a:lnSpc>
              <a:spcBef>
                <a:spcPts val="1000"/>
              </a:spcBef>
              <a:buFont typeface="Arial" panose="020B0604020202020204" pitchFamily="34" charset="0"/>
              <a:buNone/>
              <a:defRPr lang="en-US" sz="1200" kern="1200" dirty="0">
                <a:solidFill>
                  <a:schemeClr val="tx1"/>
                </a:solidFill>
                <a:latin typeface="+mn-lt"/>
                <a:ea typeface="+mn-ea"/>
                <a:cs typeface="+mn-cs"/>
              </a:defRPr>
            </a:lvl1pPr>
          </a:lstStyle>
          <a:p>
            <a:r>
              <a:rPr lang="en-US"/>
              <a:t>Click icon to add picture</a:t>
            </a:r>
            <a:endParaRPr lang="en-US" dirty="0"/>
          </a:p>
        </p:txBody>
      </p:sp>
      <p:sp>
        <p:nvSpPr>
          <p:cNvPr id="27" name="Picture Placeholder 26">
            <a:extLst>
              <a:ext uri="{FF2B5EF4-FFF2-40B4-BE49-F238E27FC236}">
                <a16:creationId xmlns:a16="http://schemas.microsoft.com/office/drawing/2014/main" id="{79DE4A39-A89A-F54C-BC63-4C1FDB8CFB11}"/>
              </a:ext>
            </a:extLst>
          </p:cNvPr>
          <p:cNvSpPr>
            <a:spLocks noGrp="1"/>
          </p:cNvSpPr>
          <p:nvPr>
            <p:ph type="pic" sz="quarter" idx="16"/>
          </p:nvPr>
        </p:nvSpPr>
        <p:spPr>
          <a:xfrm>
            <a:off x="7039507" y="1683242"/>
            <a:ext cx="4831123" cy="3797857"/>
          </a:xfrm>
          <a:custGeom>
            <a:avLst/>
            <a:gdLst>
              <a:gd name="connsiteX0" fmla="*/ 1811282 w 4831122"/>
              <a:gd name="connsiteY0" fmla="*/ 0 h 3797857"/>
              <a:gd name="connsiteX1" fmla="*/ 4831122 w 4831122"/>
              <a:gd name="connsiteY1" fmla="*/ 0 h 3797857"/>
              <a:gd name="connsiteX2" fmla="*/ 3373262 w 4831122"/>
              <a:gd name="connsiteY2" fmla="*/ 3797857 h 3797857"/>
              <a:gd name="connsiteX3" fmla="*/ 0 w 4831122"/>
              <a:gd name="connsiteY3" fmla="*/ 3797857 h 3797857"/>
              <a:gd name="connsiteX4" fmla="*/ 142 w 4831122"/>
              <a:gd name="connsiteY4" fmla="*/ 3797488 h 3797857"/>
              <a:gd name="connsiteX5" fmla="*/ 353563 w 4831122"/>
              <a:gd name="connsiteY5" fmla="*/ 3797488 h 379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1122" h="3797857">
                <a:moveTo>
                  <a:pt x="1811282" y="0"/>
                </a:moveTo>
                <a:lnTo>
                  <a:pt x="4831122" y="0"/>
                </a:lnTo>
                <a:lnTo>
                  <a:pt x="3373262" y="3797857"/>
                </a:lnTo>
                <a:lnTo>
                  <a:pt x="0" y="3797857"/>
                </a:lnTo>
                <a:lnTo>
                  <a:pt x="142" y="3797488"/>
                </a:lnTo>
                <a:lnTo>
                  <a:pt x="353563" y="3797488"/>
                </a:lnTo>
                <a:close/>
              </a:path>
            </a:pathLst>
          </a:custGeom>
          <a:solidFill>
            <a:schemeClr val="bg1"/>
          </a:solidFill>
        </p:spPr>
        <p:txBody>
          <a:bodyPr wrap="square" anchor="ctr" anchorCtr="1">
            <a:noAutofit/>
          </a:bodyPr>
          <a:lstStyle>
            <a:lvl1pPr marL="0" indent="0" algn="ctr" defTabSz="914377" rtl="0" eaLnBrk="1" latinLnBrk="0" hangingPunct="1">
              <a:lnSpc>
                <a:spcPct val="90000"/>
              </a:lnSpc>
              <a:spcBef>
                <a:spcPts val="1000"/>
              </a:spcBef>
              <a:buFont typeface="Arial" panose="020B0604020202020204" pitchFamily="34" charset="0"/>
              <a:buNone/>
              <a:defRPr lang="en-US" sz="1200" kern="1200" dirty="0">
                <a:solidFill>
                  <a:schemeClr val="tx1"/>
                </a:solidFill>
                <a:latin typeface="+mn-lt"/>
                <a:ea typeface="+mn-ea"/>
                <a:cs typeface="+mn-cs"/>
              </a:defRPr>
            </a:lvl1pPr>
          </a:lstStyle>
          <a:p>
            <a:r>
              <a:rPr lang="en-US"/>
              <a:t>Click icon to add picture</a:t>
            </a:r>
            <a:endParaRPr lang="en-US" dirty="0"/>
          </a:p>
        </p:txBody>
      </p:sp>
      <p:sp>
        <p:nvSpPr>
          <p:cNvPr id="3" name="Slide Number Placeholder 2">
            <a:extLst>
              <a:ext uri="{FF2B5EF4-FFF2-40B4-BE49-F238E27FC236}">
                <a16:creationId xmlns:a16="http://schemas.microsoft.com/office/drawing/2014/main" id="{AEE3B42A-18E8-D84B-81F4-D73B9D0A944F}"/>
              </a:ext>
            </a:extLst>
          </p:cNvPr>
          <p:cNvSpPr>
            <a:spLocks noGrp="1"/>
          </p:cNvSpPr>
          <p:nvPr>
            <p:ph type="sldNum" sz="quarter" idx="10"/>
          </p:nvPr>
        </p:nvSpPr>
        <p:spPr/>
        <p:txBody>
          <a:bodyPr/>
          <a:lstStyle/>
          <a:p>
            <a:fld id="{5E667DA0-DF71-7E43-B0BE-716D5FF45DDF}" type="slidenum">
              <a:rPr lang="en-US" smtClean="0"/>
              <a:t>‹#›</a:t>
            </a:fld>
            <a:endParaRPr lang="en-US"/>
          </a:p>
        </p:txBody>
      </p:sp>
      <p:sp>
        <p:nvSpPr>
          <p:cNvPr id="7" name="Freeform 6">
            <a:extLst>
              <a:ext uri="{FF2B5EF4-FFF2-40B4-BE49-F238E27FC236}">
                <a16:creationId xmlns:a16="http://schemas.microsoft.com/office/drawing/2014/main" id="{0599396A-5E58-764C-9CC8-BF4C4BFDC3A3}"/>
              </a:ext>
            </a:extLst>
          </p:cNvPr>
          <p:cNvSpPr/>
          <p:nvPr userDrawn="1"/>
        </p:nvSpPr>
        <p:spPr>
          <a:xfrm>
            <a:off x="-9052" y="1683241"/>
            <a:ext cx="2335635" cy="3797491"/>
          </a:xfrm>
          <a:custGeom>
            <a:avLst/>
            <a:gdLst>
              <a:gd name="connsiteX0" fmla="*/ 0 w 2335634"/>
              <a:gd name="connsiteY0" fmla="*/ 0 h 3797491"/>
              <a:gd name="connsiteX1" fmla="*/ 2335634 w 2335634"/>
              <a:gd name="connsiteY1" fmla="*/ 0 h 3797491"/>
              <a:gd name="connsiteX2" fmla="*/ 877914 w 2335634"/>
              <a:gd name="connsiteY2" fmla="*/ 3797491 h 3797491"/>
              <a:gd name="connsiteX3" fmla="*/ 0 w 2335634"/>
              <a:gd name="connsiteY3" fmla="*/ 3797491 h 3797491"/>
              <a:gd name="connsiteX4" fmla="*/ 0 w 2335634"/>
              <a:gd name="connsiteY4" fmla="*/ 0 h 3797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5634" h="3797491">
                <a:moveTo>
                  <a:pt x="0" y="0"/>
                </a:moveTo>
                <a:lnTo>
                  <a:pt x="2335634" y="0"/>
                </a:lnTo>
                <a:lnTo>
                  <a:pt x="877914" y="3797491"/>
                </a:lnTo>
                <a:lnTo>
                  <a:pt x="0" y="3797491"/>
                </a:lnTo>
                <a:lnTo>
                  <a:pt x="0" y="0"/>
                </a:lnTo>
                <a:close/>
              </a:path>
            </a:pathLst>
          </a:custGeom>
          <a:solidFill>
            <a:srgbClr val="0D4DA8"/>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8" name="Freeform 7">
            <a:extLst>
              <a:ext uri="{FF2B5EF4-FFF2-40B4-BE49-F238E27FC236}">
                <a16:creationId xmlns:a16="http://schemas.microsoft.com/office/drawing/2014/main" id="{ED1D24D5-E910-984E-AA78-BC1A4237C639}"/>
              </a:ext>
            </a:extLst>
          </p:cNvPr>
          <p:cNvSpPr/>
          <p:nvPr userDrawn="1"/>
        </p:nvSpPr>
        <p:spPr>
          <a:xfrm>
            <a:off x="10577682" y="1683242"/>
            <a:ext cx="1627775" cy="3797491"/>
          </a:xfrm>
          <a:custGeom>
            <a:avLst/>
            <a:gdLst>
              <a:gd name="connsiteX0" fmla="*/ 1457720 w 1627775"/>
              <a:gd name="connsiteY0" fmla="*/ 0 h 3797491"/>
              <a:gd name="connsiteX1" fmla="*/ 1627775 w 1627775"/>
              <a:gd name="connsiteY1" fmla="*/ 0 h 3797491"/>
              <a:gd name="connsiteX2" fmla="*/ 1627775 w 1627775"/>
              <a:gd name="connsiteY2" fmla="*/ 3797491 h 3797491"/>
              <a:gd name="connsiteX3" fmla="*/ 0 w 1627775"/>
              <a:gd name="connsiteY3" fmla="*/ 3797491 h 3797491"/>
              <a:gd name="connsiteX4" fmla="*/ 1457720 w 1627775"/>
              <a:gd name="connsiteY4" fmla="*/ 0 h 3797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775" h="3797491">
                <a:moveTo>
                  <a:pt x="1457720" y="0"/>
                </a:moveTo>
                <a:lnTo>
                  <a:pt x="1627775" y="0"/>
                </a:lnTo>
                <a:lnTo>
                  <a:pt x="1627775" y="3797491"/>
                </a:lnTo>
                <a:lnTo>
                  <a:pt x="0" y="3797491"/>
                </a:lnTo>
                <a:lnTo>
                  <a:pt x="1457720" y="0"/>
                </a:lnTo>
                <a:close/>
              </a:path>
            </a:pathLst>
          </a:custGeom>
          <a:solidFill>
            <a:srgbClr val="0D4DA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9" name="Text Placeholder 18">
            <a:extLst>
              <a:ext uri="{FF2B5EF4-FFF2-40B4-BE49-F238E27FC236}">
                <a16:creationId xmlns:a16="http://schemas.microsoft.com/office/drawing/2014/main" id="{D15C4C2C-E231-C44A-80BE-7432E850E55B}"/>
              </a:ext>
            </a:extLst>
          </p:cNvPr>
          <p:cNvSpPr>
            <a:spLocks noGrp="1"/>
          </p:cNvSpPr>
          <p:nvPr>
            <p:ph type="body" sz="quarter" idx="14" hasCustomPrompt="1"/>
          </p:nvPr>
        </p:nvSpPr>
        <p:spPr>
          <a:xfrm>
            <a:off x="755" y="5792357"/>
            <a:ext cx="12204700" cy="372137"/>
          </a:xfrm>
        </p:spPr>
        <p:txBody>
          <a:bodyPr/>
          <a:lstStyle>
            <a:lvl1pPr marL="0" indent="0" algn="ctr">
              <a:buNone/>
              <a:defRPr lang="en-US" sz="2400" kern="1200" dirty="0" smtClean="0">
                <a:solidFill>
                  <a:schemeClr val="tx1"/>
                </a:solidFill>
                <a:effectLst/>
                <a:latin typeface="Century Gothic" panose="020B0502020202020204" pitchFamily="34" charset="0"/>
                <a:ea typeface="+mn-ea"/>
                <a:cs typeface="+mn-cs"/>
              </a:defRPr>
            </a:lvl1pPr>
            <a:lvl2pPr>
              <a:defRPr lang="en-US" sz="2400" kern="1200" dirty="0" smtClean="0">
                <a:solidFill>
                  <a:schemeClr val="tx1"/>
                </a:solidFill>
                <a:effectLst/>
                <a:latin typeface="Century Gothic" panose="020B0502020202020204" pitchFamily="34" charset="0"/>
                <a:ea typeface="+mn-ea"/>
                <a:cs typeface="+mn-cs"/>
              </a:defRPr>
            </a:lvl2pPr>
            <a:lvl3pPr>
              <a:defRPr lang="en-US" sz="2400" kern="1200" dirty="0" smtClean="0">
                <a:solidFill>
                  <a:schemeClr val="tx1"/>
                </a:solidFill>
                <a:effectLst/>
                <a:latin typeface="Century Gothic" panose="020B0502020202020204" pitchFamily="34" charset="0"/>
                <a:ea typeface="+mn-ea"/>
                <a:cs typeface="+mn-cs"/>
              </a:defRPr>
            </a:lvl3pPr>
            <a:lvl4pPr>
              <a:defRPr lang="en-US" sz="2400" kern="1200" dirty="0" smtClean="0">
                <a:solidFill>
                  <a:schemeClr val="tx1"/>
                </a:solidFill>
                <a:effectLst/>
                <a:latin typeface="Century Gothic" panose="020B0502020202020204" pitchFamily="34" charset="0"/>
                <a:ea typeface="+mn-ea"/>
                <a:cs typeface="+mn-cs"/>
              </a:defRPr>
            </a:lvl4pPr>
            <a:lvl5pPr>
              <a:defRPr lang="en-US" sz="2400" kern="1200" dirty="0">
                <a:solidFill>
                  <a:schemeClr val="tx1"/>
                </a:solidFill>
                <a:effectLst/>
                <a:latin typeface="Century Gothic" panose="020B0502020202020204" pitchFamily="34" charset="0"/>
                <a:ea typeface="+mn-ea"/>
                <a:cs typeface="+mn-cs"/>
              </a:defRPr>
            </a:lvl5pPr>
          </a:lstStyle>
          <a:p>
            <a:pPr lvl="0"/>
            <a:r>
              <a:rPr lang="en-US" dirty="0"/>
              <a:t>CLICK TO EDIT MASTER TEXT STYLES</a:t>
            </a:r>
          </a:p>
        </p:txBody>
      </p:sp>
      <p:sp>
        <p:nvSpPr>
          <p:cNvPr id="12" name="Title 1">
            <a:extLst>
              <a:ext uri="{FF2B5EF4-FFF2-40B4-BE49-F238E27FC236}">
                <a16:creationId xmlns:a16="http://schemas.microsoft.com/office/drawing/2014/main" id="{AE5FDFBC-9E53-EA49-9D09-4F23E933BD0B}"/>
              </a:ext>
            </a:extLst>
          </p:cNvPr>
          <p:cNvSpPr>
            <a:spLocks noGrp="1"/>
          </p:cNvSpPr>
          <p:nvPr>
            <p:ph type="ctrTitle" hasCustomPrompt="1"/>
          </p:nvPr>
        </p:nvSpPr>
        <p:spPr>
          <a:xfrm>
            <a:off x="609600" y="577547"/>
            <a:ext cx="8934773" cy="601877"/>
          </a:xfrm>
          <a:prstGeom prst="rect">
            <a:avLst/>
          </a:prstGeom>
        </p:spPr>
        <p:txBody>
          <a:bodyPr anchor="t" anchorCtr="0">
            <a:normAutofit/>
          </a:bodyPr>
          <a:lstStyle>
            <a:lvl1pPr algn="l">
              <a:defRPr sz="4400">
                <a:latin typeface="+mj-lt"/>
              </a:defRPr>
            </a:lvl1pPr>
          </a:lstStyle>
          <a:p>
            <a:r>
              <a:rPr lang="en-US" dirty="0"/>
              <a:t>Click to Edit Master Text Styles</a:t>
            </a:r>
          </a:p>
        </p:txBody>
      </p:sp>
      <p:pic>
        <p:nvPicPr>
          <p:cNvPr id="13" name="Picture 12" descr="A picture containing text, clipart&#10;&#10;Description automatically generated">
            <a:extLst>
              <a:ext uri="{FF2B5EF4-FFF2-40B4-BE49-F238E27FC236}">
                <a16:creationId xmlns:a16="http://schemas.microsoft.com/office/drawing/2014/main" id="{CA9F701C-5A5F-EB49-9CC5-2A69CCDAB88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32329" y="628345"/>
            <a:ext cx="2083379" cy="510459"/>
          </a:xfrm>
          <a:prstGeom prst="rect">
            <a:avLst/>
          </a:prstGeom>
        </p:spPr>
      </p:pic>
    </p:spTree>
    <p:extLst>
      <p:ext uri="{BB962C8B-B14F-4D97-AF65-F5344CB8AC3E}">
        <p14:creationId xmlns:p14="http://schemas.microsoft.com/office/powerpoint/2010/main" val="17724425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0BA6706-B434-5B42-91E1-DA488912F77C}"/>
              </a:ext>
            </a:extLst>
          </p:cNvPr>
          <p:cNvSpPr>
            <a:spLocks noGrp="1"/>
          </p:cNvSpPr>
          <p:nvPr>
            <p:ph type="sldNum" sz="quarter" idx="10"/>
          </p:nvPr>
        </p:nvSpPr>
        <p:spPr>
          <a:xfrm>
            <a:off x="9055079" y="6122664"/>
            <a:ext cx="2743200" cy="365125"/>
          </a:xfrm>
        </p:spPr>
        <p:txBody>
          <a:bodyPr/>
          <a:lstStyle/>
          <a:p>
            <a:fld id="{5E667DA0-DF71-7E43-B0BE-716D5FF45DDF}" type="slidenum">
              <a:rPr lang="en-US" smtClean="0"/>
              <a:t>‹#›</a:t>
            </a:fld>
            <a:endParaRPr lang="en-US"/>
          </a:p>
        </p:txBody>
      </p:sp>
      <p:sp>
        <p:nvSpPr>
          <p:cNvPr id="4" name="Freeform 3">
            <a:extLst>
              <a:ext uri="{FF2B5EF4-FFF2-40B4-BE49-F238E27FC236}">
                <a16:creationId xmlns:a16="http://schemas.microsoft.com/office/drawing/2014/main" id="{75C905F4-FDDC-6E44-BFB3-609050AAD296}"/>
              </a:ext>
            </a:extLst>
          </p:cNvPr>
          <p:cNvSpPr/>
          <p:nvPr userDrawn="1"/>
        </p:nvSpPr>
        <p:spPr>
          <a:xfrm>
            <a:off x="-13638" y="0"/>
            <a:ext cx="12205639" cy="6858000"/>
          </a:xfrm>
          <a:custGeom>
            <a:avLst/>
            <a:gdLst>
              <a:gd name="connsiteX0" fmla="*/ 313556 w 12177895"/>
              <a:gd name="connsiteY0" fmla="*/ 320040 h 6858000"/>
              <a:gd name="connsiteX1" fmla="*/ 313556 w 12177895"/>
              <a:gd name="connsiteY1" fmla="*/ 6530340 h 6858000"/>
              <a:gd name="connsiteX2" fmla="*/ 11880716 w 12177895"/>
              <a:gd name="connsiteY2" fmla="*/ 6530340 h 6858000"/>
              <a:gd name="connsiteX3" fmla="*/ 11880716 w 12177895"/>
              <a:gd name="connsiteY3" fmla="*/ 320040 h 6858000"/>
              <a:gd name="connsiteX4" fmla="*/ 0 w 12177895"/>
              <a:gd name="connsiteY4" fmla="*/ 0 h 6858000"/>
              <a:gd name="connsiteX5" fmla="*/ 12177895 w 12177895"/>
              <a:gd name="connsiteY5" fmla="*/ 0 h 6858000"/>
              <a:gd name="connsiteX6" fmla="*/ 12177895 w 12177895"/>
              <a:gd name="connsiteY6" fmla="*/ 6858000 h 6858000"/>
              <a:gd name="connsiteX7" fmla="*/ 0 w 1217789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7895" h="6858000">
                <a:moveTo>
                  <a:pt x="313556" y="320040"/>
                </a:moveTo>
                <a:lnTo>
                  <a:pt x="313556" y="6530340"/>
                </a:lnTo>
                <a:lnTo>
                  <a:pt x="11880716" y="6530340"/>
                </a:lnTo>
                <a:lnTo>
                  <a:pt x="11880716" y="320040"/>
                </a:lnTo>
                <a:close/>
                <a:moveTo>
                  <a:pt x="0" y="0"/>
                </a:moveTo>
                <a:lnTo>
                  <a:pt x="12177895" y="0"/>
                </a:lnTo>
                <a:lnTo>
                  <a:pt x="12177895" y="6858000"/>
                </a:lnTo>
                <a:lnTo>
                  <a:pt x="0" y="6858000"/>
                </a:lnTo>
                <a:close/>
              </a:path>
            </a:pathLst>
          </a:custGeom>
          <a:solidFill>
            <a:srgbClr val="0D4DA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6" name="Picture 5" descr="A picture containing text, clipart&#10;&#10;Description automatically generated">
            <a:extLst>
              <a:ext uri="{FF2B5EF4-FFF2-40B4-BE49-F238E27FC236}">
                <a16:creationId xmlns:a16="http://schemas.microsoft.com/office/drawing/2014/main" id="{6C9C33B9-0F87-C646-8A43-55792B3C103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43909" y="837309"/>
            <a:ext cx="2087331" cy="511425"/>
          </a:xfrm>
          <a:prstGeom prst="rect">
            <a:avLst/>
          </a:prstGeom>
        </p:spPr>
      </p:pic>
      <p:sp>
        <p:nvSpPr>
          <p:cNvPr id="10" name="Content Placeholder 16">
            <a:extLst>
              <a:ext uri="{FF2B5EF4-FFF2-40B4-BE49-F238E27FC236}">
                <a16:creationId xmlns:a16="http://schemas.microsoft.com/office/drawing/2014/main" id="{300105BC-6119-F645-AE7E-6D002C703329}"/>
              </a:ext>
            </a:extLst>
          </p:cNvPr>
          <p:cNvSpPr>
            <a:spLocks noGrp="1"/>
          </p:cNvSpPr>
          <p:nvPr>
            <p:ph sz="quarter" idx="14"/>
          </p:nvPr>
        </p:nvSpPr>
        <p:spPr>
          <a:xfrm>
            <a:off x="660761" y="2046516"/>
            <a:ext cx="10870481" cy="40710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B3B2F9DA-A5E1-7D42-8C74-8C0C873A1D39}"/>
              </a:ext>
            </a:extLst>
          </p:cNvPr>
          <p:cNvSpPr>
            <a:spLocks noGrp="1"/>
          </p:cNvSpPr>
          <p:nvPr>
            <p:ph type="ctrTitle" hasCustomPrompt="1"/>
          </p:nvPr>
        </p:nvSpPr>
        <p:spPr>
          <a:xfrm>
            <a:off x="660760" y="764698"/>
            <a:ext cx="8883613" cy="601877"/>
          </a:xfrm>
          <a:prstGeom prst="rect">
            <a:avLst/>
          </a:prstGeom>
        </p:spPr>
        <p:txBody>
          <a:bodyPr anchor="t" anchorCtr="0">
            <a:normAutofit/>
          </a:bodyPr>
          <a:lstStyle>
            <a:lvl1pPr algn="l">
              <a:defRPr sz="4400">
                <a:latin typeface="+mj-lt"/>
              </a:defRPr>
            </a:lvl1pPr>
          </a:lstStyle>
          <a:p>
            <a:r>
              <a:rPr lang="en-US" dirty="0"/>
              <a:t>Click to Edit Master Text Styles</a:t>
            </a:r>
          </a:p>
        </p:txBody>
      </p:sp>
    </p:spTree>
    <p:extLst>
      <p:ext uri="{BB962C8B-B14F-4D97-AF65-F5344CB8AC3E}">
        <p14:creationId xmlns:p14="http://schemas.microsoft.com/office/powerpoint/2010/main" val="5721544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Content Reversed">
    <p:bg>
      <p:bgRef idx="1001">
        <a:schemeClr val="bg2"/>
      </p:bgRef>
    </p:bg>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4C7411C7-8C0E-B94A-AEFB-186713725399}"/>
              </a:ext>
            </a:extLst>
          </p:cNvPr>
          <p:cNvPicPr>
            <a:picLocks noChangeAspect="1"/>
          </p:cNvPicPr>
          <p:nvPr userDrawn="1"/>
        </p:nvPicPr>
        <p:blipFill>
          <a:blip r:embed="rId2"/>
          <a:stretch>
            <a:fillRect/>
          </a:stretch>
        </p:blipFill>
        <p:spPr>
          <a:xfrm>
            <a:off x="9732327" y="627060"/>
            <a:ext cx="2083381" cy="510459"/>
          </a:xfrm>
          <a:prstGeom prst="rect">
            <a:avLst/>
          </a:prstGeom>
        </p:spPr>
      </p:pic>
      <p:sp>
        <p:nvSpPr>
          <p:cNvPr id="6" name="Slide Number Placeholder 5"/>
          <p:cNvSpPr>
            <a:spLocks noGrp="1"/>
          </p:cNvSpPr>
          <p:nvPr>
            <p:ph type="sldNum" sz="quarter" idx="12"/>
          </p:nvPr>
        </p:nvSpPr>
        <p:spPr>
          <a:xfrm>
            <a:off x="10907763" y="6315560"/>
            <a:ext cx="1000933" cy="365125"/>
          </a:xfrm>
        </p:spPr>
        <p:txBody>
          <a:bodyPr/>
          <a:lstStyle/>
          <a:p>
            <a:fld id="{5E667DA0-DF71-7E43-B0BE-716D5FF45DDF}" type="slidenum">
              <a:rPr lang="en-US" smtClean="0"/>
              <a:t>‹#›</a:t>
            </a:fld>
            <a:endParaRPr lang="en-US"/>
          </a:p>
        </p:txBody>
      </p:sp>
      <p:sp>
        <p:nvSpPr>
          <p:cNvPr id="17" name="Content Placeholder 16">
            <a:extLst>
              <a:ext uri="{FF2B5EF4-FFF2-40B4-BE49-F238E27FC236}">
                <a16:creationId xmlns:a16="http://schemas.microsoft.com/office/drawing/2014/main" id="{8F1ECB3D-AA73-984B-837D-3DF58C41D932}"/>
              </a:ext>
            </a:extLst>
          </p:cNvPr>
          <p:cNvSpPr>
            <a:spLocks noGrp="1"/>
          </p:cNvSpPr>
          <p:nvPr>
            <p:ph sz="quarter" idx="14"/>
          </p:nvPr>
        </p:nvSpPr>
        <p:spPr>
          <a:xfrm>
            <a:off x="400374" y="2046516"/>
            <a:ext cx="11509052" cy="42685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41233F0F-B8B1-8347-B562-811959EF612E}"/>
              </a:ext>
            </a:extLst>
          </p:cNvPr>
          <p:cNvSpPr>
            <a:spLocks noGrp="1"/>
          </p:cNvSpPr>
          <p:nvPr>
            <p:ph type="ctrTitle" hasCustomPrompt="1"/>
          </p:nvPr>
        </p:nvSpPr>
        <p:spPr>
          <a:xfrm>
            <a:off x="609600" y="577547"/>
            <a:ext cx="8934773" cy="601877"/>
          </a:xfrm>
          <a:prstGeom prst="rect">
            <a:avLst/>
          </a:prstGeom>
        </p:spPr>
        <p:txBody>
          <a:bodyPr anchor="t" anchorCtr="0">
            <a:normAutofit/>
          </a:bodyPr>
          <a:lstStyle>
            <a:lvl1pPr algn="l">
              <a:defRPr sz="4400">
                <a:solidFill>
                  <a:schemeClr val="tx2"/>
                </a:solidFill>
                <a:latin typeface="+mj-lt"/>
              </a:defRPr>
            </a:lvl1pPr>
          </a:lstStyle>
          <a:p>
            <a:r>
              <a:rPr lang="en-US" dirty="0"/>
              <a:t>Click to Edit Master Text Styles</a:t>
            </a:r>
          </a:p>
        </p:txBody>
      </p:sp>
    </p:spTree>
    <p:extLst>
      <p:ext uri="{BB962C8B-B14F-4D97-AF65-F5344CB8AC3E}">
        <p14:creationId xmlns:p14="http://schemas.microsoft.com/office/powerpoint/2010/main" val="1726401274"/>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5E667DA0-DF71-7E43-B0BE-716D5FF45DDF}" type="slidenum">
              <a:rPr lang="en-US" smtClean="0"/>
              <a:t>‹#›</a:t>
            </a:fld>
            <a:endParaRPr lang="en-US"/>
          </a:p>
        </p:txBody>
      </p:sp>
      <p:sp>
        <p:nvSpPr>
          <p:cNvPr id="8" name="Title 1">
            <a:extLst>
              <a:ext uri="{FF2B5EF4-FFF2-40B4-BE49-F238E27FC236}">
                <a16:creationId xmlns:a16="http://schemas.microsoft.com/office/drawing/2014/main" id="{ECC88549-4B03-AA43-841C-5194CA7FEC95}"/>
              </a:ext>
            </a:extLst>
          </p:cNvPr>
          <p:cNvSpPr>
            <a:spLocks noGrp="1"/>
          </p:cNvSpPr>
          <p:nvPr>
            <p:ph type="ctrTitle" hasCustomPrompt="1"/>
          </p:nvPr>
        </p:nvSpPr>
        <p:spPr>
          <a:xfrm>
            <a:off x="609600" y="577547"/>
            <a:ext cx="8934773" cy="601877"/>
          </a:xfrm>
          <a:prstGeom prst="rect">
            <a:avLst/>
          </a:prstGeom>
        </p:spPr>
        <p:txBody>
          <a:bodyPr anchor="t" anchorCtr="0">
            <a:normAutofit/>
          </a:bodyPr>
          <a:lstStyle>
            <a:lvl1pPr algn="l">
              <a:defRPr sz="4400">
                <a:latin typeface="+mj-lt"/>
              </a:defRPr>
            </a:lvl1pPr>
          </a:lstStyle>
          <a:p>
            <a:r>
              <a:rPr lang="en-US" dirty="0"/>
              <a:t>Click to Edit Master Text Styles</a:t>
            </a:r>
          </a:p>
        </p:txBody>
      </p:sp>
      <p:pic>
        <p:nvPicPr>
          <p:cNvPr id="9" name="Picture 8" descr="A picture containing text, clipart&#10;&#10;Description automatically generated">
            <a:extLst>
              <a:ext uri="{FF2B5EF4-FFF2-40B4-BE49-F238E27FC236}">
                <a16:creationId xmlns:a16="http://schemas.microsoft.com/office/drawing/2014/main" id="{CE589A3E-D87A-604F-92CE-B7BBC28F1AC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32329" y="628345"/>
            <a:ext cx="2083379" cy="510459"/>
          </a:xfrm>
          <a:prstGeom prst="rect">
            <a:avLst/>
          </a:prstGeom>
        </p:spPr>
      </p:pic>
    </p:spTree>
    <p:extLst>
      <p:ext uri="{BB962C8B-B14F-4D97-AF65-F5344CB8AC3E}">
        <p14:creationId xmlns:p14="http://schemas.microsoft.com/office/powerpoint/2010/main" val="3418749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CBDB180-1382-C848-8D10-DCD66A57ABD1}"/>
              </a:ext>
            </a:extLst>
          </p:cNvPr>
          <p:cNvSpPr>
            <a:spLocks noGrp="1"/>
          </p:cNvSpPr>
          <p:nvPr>
            <p:ph type="sldNum" sz="quarter" idx="10"/>
          </p:nvPr>
        </p:nvSpPr>
        <p:spPr/>
        <p:txBody>
          <a:bodyPr/>
          <a:lstStyle/>
          <a:p>
            <a:fld id="{5E667DA0-DF71-7E43-B0BE-716D5FF45DDF}" type="slidenum">
              <a:rPr lang="en-US" smtClean="0"/>
              <a:t>‹#›</a:t>
            </a:fld>
            <a:endParaRPr lang="en-US"/>
          </a:p>
        </p:txBody>
      </p:sp>
      <p:sp>
        <p:nvSpPr>
          <p:cNvPr id="4" name="Rectangle 3">
            <a:extLst>
              <a:ext uri="{FF2B5EF4-FFF2-40B4-BE49-F238E27FC236}">
                <a16:creationId xmlns:a16="http://schemas.microsoft.com/office/drawing/2014/main" id="{EC3960E9-2916-5542-B73F-4B49E6CF655F}"/>
              </a:ext>
            </a:extLst>
          </p:cNvPr>
          <p:cNvSpPr/>
          <p:nvPr userDrawn="1"/>
        </p:nvSpPr>
        <p:spPr>
          <a:xfrm>
            <a:off x="636104" y="2570922"/>
            <a:ext cx="3299792" cy="3816626"/>
          </a:xfrm>
          <a:prstGeom prst="rect">
            <a:avLst/>
          </a:prstGeom>
          <a:solidFill>
            <a:srgbClr val="0D4D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661EA26-3F07-9F47-AC2D-11B796CA1AE9}"/>
              </a:ext>
            </a:extLst>
          </p:cNvPr>
          <p:cNvSpPr/>
          <p:nvPr userDrawn="1"/>
        </p:nvSpPr>
        <p:spPr>
          <a:xfrm>
            <a:off x="4439478" y="2570922"/>
            <a:ext cx="3299792" cy="3816626"/>
          </a:xfrm>
          <a:prstGeom prst="rect">
            <a:avLst/>
          </a:prstGeom>
          <a:solidFill>
            <a:srgbClr val="0D4D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184D52F-F5E5-DD41-989D-1A679F93391A}"/>
              </a:ext>
            </a:extLst>
          </p:cNvPr>
          <p:cNvSpPr/>
          <p:nvPr userDrawn="1"/>
        </p:nvSpPr>
        <p:spPr>
          <a:xfrm>
            <a:off x="8242851" y="2570922"/>
            <a:ext cx="3299792" cy="3816626"/>
          </a:xfrm>
          <a:prstGeom prst="rect">
            <a:avLst/>
          </a:prstGeom>
          <a:solidFill>
            <a:srgbClr val="0D4D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3">
            <a:extLst>
              <a:ext uri="{FF2B5EF4-FFF2-40B4-BE49-F238E27FC236}">
                <a16:creationId xmlns:a16="http://schemas.microsoft.com/office/drawing/2014/main" id="{6A858B7D-C34D-7C4F-A65E-45015A34A95E}"/>
              </a:ext>
            </a:extLst>
          </p:cNvPr>
          <p:cNvSpPr>
            <a:spLocks noGrp="1"/>
          </p:cNvSpPr>
          <p:nvPr>
            <p:ph sz="quarter" idx="14"/>
          </p:nvPr>
        </p:nvSpPr>
        <p:spPr>
          <a:xfrm>
            <a:off x="1424402" y="1641607"/>
            <a:ext cx="1703111" cy="2054225"/>
          </a:xfrm>
          <a:solidFill>
            <a:schemeClr val="bg1"/>
          </a:solidFill>
        </p:spPr>
        <p:txBody>
          <a:bodyPr>
            <a:normAutofit/>
          </a:bodyPr>
          <a:lstStyle>
            <a:lvl1pPr marL="0" indent="0" algn="ctr">
              <a:buNone/>
              <a:defRPr sz="1600"/>
            </a:lvl1pPr>
          </a:lstStyle>
          <a:p>
            <a:pPr lvl="0"/>
            <a:r>
              <a:rPr lang="en-US"/>
              <a:t>Click to edit Master text styles</a:t>
            </a:r>
          </a:p>
        </p:txBody>
      </p:sp>
      <p:sp>
        <p:nvSpPr>
          <p:cNvPr id="26" name="Text Placeholder 25">
            <a:extLst>
              <a:ext uri="{FF2B5EF4-FFF2-40B4-BE49-F238E27FC236}">
                <a16:creationId xmlns:a16="http://schemas.microsoft.com/office/drawing/2014/main" id="{38E8DE82-BC4B-6642-8B36-A790A994E21E}"/>
              </a:ext>
            </a:extLst>
          </p:cNvPr>
          <p:cNvSpPr>
            <a:spLocks noGrp="1"/>
          </p:cNvSpPr>
          <p:nvPr>
            <p:ph type="body" sz="quarter" idx="15" hasCustomPrompt="1"/>
          </p:nvPr>
        </p:nvSpPr>
        <p:spPr>
          <a:xfrm>
            <a:off x="776836" y="3920226"/>
            <a:ext cx="3026422" cy="617537"/>
          </a:xfrm>
        </p:spPr>
        <p:txBody>
          <a:bodyPr/>
          <a:lstStyle>
            <a:lvl1pPr marL="0" indent="0" algn="ctr">
              <a:buNone/>
              <a:defRPr lang="en-US" sz="2000" b="1" kern="1200" dirty="0" smtClean="0">
                <a:solidFill>
                  <a:schemeClr val="bg1"/>
                </a:solidFill>
                <a:latin typeface="Century Gothic" panose="020B0502020202020204" pitchFamily="34" charset="0"/>
                <a:ea typeface="+mn-ea"/>
                <a:cs typeface="+mn-cs"/>
              </a:defRPr>
            </a:lvl1pPr>
            <a:lvl2pPr>
              <a:defRPr lang="en-US" sz="2000" b="1" kern="1200" dirty="0" smtClean="0">
                <a:solidFill>
                  <a:schemeClr val="bg1"/>
                </a:solidFill>
                <a:latin typeface="Century Gothic" panose="020B0502020202020204" pitchFamily="34" charset="0"/>
                <a:ea typeface="+mn-ea"/>
                <a:cs typeface="+mn-cs"/>
              </a:defRPr>
            </a:lvl2pPr>
            <a:lvl3pPr>
              <a:defRPr lang="en-US" sz="2000" b="1" kern="1200" dirty="0" smtClean="0">
                <a:solidFill>
                  <a:schemeClr val="bg1"/>
                </a:solidFill>
                <a:latin typeface="Century Gothic" panose="020B0502020202020204" pitchFamily="34" charset="0"/>
                <a:ea typeface="+mn-ea"/>
                <a:cs typeface="+mn-cs"/>
              </a:defRPr>
            </a:lvl3pPr>
            <a:lvl4pPr>
              <a:defRPr lang="en-US" sz="2000" b="1" kern="1200" dirty="0" smtClean="0">
                <a:solidFill>
                  <a:schemeClr val="bg1"/>
                </a:solidFill>
                <a:latin typeface="Century Gothic" panose="020B0502020202020204" pitchFamily="34" charset="0"/>
                <a:ea typeface="+mn-ea"/>
                <a:cs typeface="+mn-cs"/>
              </a:defRPr>
            </a:lvl4pPr>
            <a:lvl5pPr>
              <a:defRPr lang="en-US" sz="2000" b="1" kern="1200" dirty="0">
                <a:solidFill>
                  <a:schemeClr val="bg1"/>
                </a:solidFill>
                <a:latin typeface="Century Gothic" panose="020B0502020202020204" pitchFamily="34" charset="0"/>
                <a:ea typeface="+mn-ea"/>
                <a:cs typeface="+mn-cs"/>
              </a:defRPr>
            </a:lvl5pPr>
          </a:lstStyle>
          <a:p>
            <a:pPr lvl="0"/>
            <a:r>
              <a:rPr lang="en-US" dirty="0"/>
              <a:t>CLICK</a:t>
            </a:r>
            <a:br>
              <a:rPr lang="en-US" dirty="0"/>
            </a:br>
            <a:r>
              <a:rPr lang="en-US" dirty="0"/>
              <a:t> TO EDIT</a:t>
            </a:r>
          </a:p>
        </p:txBody>
      </p:sp>
      <p:sp>
        <p:nvSpPr>
          <p:cNvPr id="28" name="Text Placeholder 27">
            <a:extLst>
              <a:ext uri="{FF2B5EF4-FFF2-40B4-BE49-F238E27FC236}">
                <a16:creationId xmlns:a16="http://schemas.microsoft.com/office/drawing/2014/main" id="{03ECCB32-5B89-644A-8FF4-8EE84B71428B}"/>
              </a:ext>
            </a:extLst>
          </p:cNvPr>
          <p:cNvSpPr>
            <a:spLocks noGrp="1"/>
          </p:cNvSpPr>
          <p:nvPr>
            <p:ph type="body" sz="quarter" idx="16"/>
          </p:nvPr>
        </p:nvSpPr>
        <p:spPr>
          <a:xfrm>
            <a:off x="776836" y="4637088"/>
            <a:ext cx="3026422" cy="1612041"/>
          </a:xfrm>
        </p:spPr>
        <p:txBody>
          <a:bodyPr/>
          <a:lstStyle>
            <a:lvl1pPr marL="0" indent="0" algn="ctr">
              <a:buNone/>
              <a:defRPr lang="en-US" sz="1800" kern="1200" dirty="0" smtClean="0">
                <a:solidFill>
                  <a:schemeClr val="bg1"/>
                </a:solidFill>
                <a:latin typeface="Century Gothic" panose="020B0502020202020204" pitchFamily="34" charset="0"/>
                <a:ea typeface="+mn-ea"/>
                <a:cs typeface="+mn-cs"/>
              </a:defRPr>
            </a:lvl1pPr>
          </a:lstStyle>
          <a:p>
            <a:pPr lvl="0"/>
            <a:r>
              <a:rPr lang="en-US"/>
              <a:t>Click to edit Master text styles</a:t>
            </a:r>
          </a:p>
        </p:txBody>
      </p:sp>
      <p:sp>
        <p:nvSpPr>
          <p:cNvPr id="29" name="Content Placeholder 23">
            <a:extLst>
              <a:ext uri="{FF2B5EF4-FFF2-40B4-BE49-F238E27FC236}">
                <a16:creationId xmlns:a16="http://schemas.microsoft.com/office/drawing/2014/main" id="{60136BED-B4DA-3041-90DF-5F32C234A42A}"/>
              </a:ext>
            </a:extLst>
          </p:cNvPr>
          <p:cNvSpPr>
            <a:spLocks noGrp="1"/>
          </p:cNvSpPr>
          <p:nvPr>
            <p:ph sz="quarter" idx="17"/>
          </p:nvPr>
        </p:nvSpPr>
        <p:spPr>
          <a:xfrm>
            <a:off x="5235751" y="1641607"/>
            <a:ext cx="1703111" cy="2054225"/>
          </a:xfrm>
          <a:solidFill>
            <a:schemeClr val="bg1"/>
          </a:solidFill>
        </p:spPr>
        <p:txBody>
          <a:bodyPr>
            <a:normAutofit/>
          </a:bodyPr>
          <a:lstStyle>
            <a:lvl1pPr marL="0" indent="0">
              <a:buNone/>
              <a:defRPr lang="en-US" sz="1600" kern="1200" dirty="0">
                <a:solidFill>
                  <a:schemeClr val="tx1"/>
                </a:solidFill>
                <a:latin typeface="+mn-lt"/>
                <a:ea typeface="+mn-ea"/>
                <a:cs typeface="+mn-cs"/>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30" name="Text Placeholder 25">
            <a:extLst>
              <a:ext uri="{FF2B5EF4-FFF2-40B4-BE49-F238E27FC236}">
                <a16:creationId xmlns:a16="http://schemas.microsoft.com/office/drawing/2014/main" id="{8CDEFAC2-90D1-1647-B9ED-91175BD4AFF1}"/>
              </a:ext>
            </a:extLst>
          </p:cNvPr>
          <p:cNvSpPr>
            <a:spLocks noGrp="1"/>
          </p:cNvSpPr>
          <p:nvPr>
            <p:ph type="body" sz="quarter" idx="18" hasCustomPrompt="1"/>
          </p:nvPr>
        </p:nvSpPr>
        <p:spPr>
          <a:xfrm>
            <a:off x="4588185" y="3920226"/>
            <a:ext cx="3026422" cy="617537"/>
          </a:xfrm>
        </p:spPr>
        <p:txBody>
          <a:bodyPr/>
          <a:lstStyle>
            <a:lvl1pPr marL="0" indent="0" algn="ctr">
              <a:buNone/>
              <a:defRPr lang="en-US" sz="2000" b="1" kern="1200" dirty="0" smtClean="0">
                <a:solidFill>
                  <a:schemeClr val="bg1"/>
                </a:solidFill>
                <a:latin typeface="Century Gothic" panose="020B0502020202020204" pitchFamily="34" charset="0"/>
                <a:ea typeface="+mn-ea"/>
                <a:cs typeface="+mn-cs"/>
              </a:defRPr>
            </a:lvl1pPr>
            <a:lvl2pPr>
              <a:defRPr lang="en-US" sz="2000" b="1" kern="1200" dirty="0" smtClean="0">
                <a:solidFill>
                  <a:schemeClr val="bg1"/>
                </a:solidFill>
                <a:latin typeface="Century Gothic" panose="020B0502020202020204" pitchFamily="34" charset="0"/>
                <a:ea typeface="+mn-ea"/>
                <a:cs typeface="+mn-cs"/>
              </a:defRPr>
            </a:lvl2pPr>
            <a:lvl3pPr>
              <a:defRPr lang="en-US" sz="2000" b="1" kern="1200" dirty="0" smtClean="0">
                <a:solidFill>
                  <a:schemeClr val="bg1"/>
                </a:solidFill>
                <a:latin typeface="Century Gothic" panose="020B0502020202020204" pitchFamily="34" charset="0"/>
                <a:ea typeface="+mn-ea"/>
                <a:cs typeface="+mn-cs"/>
              </a:defRPr>
            </a:lvl3pPr>
            <a:lvl4pPr>
              <a:defRPr lang="en-US" sz="2000" b="1" kern="1200" dirty="0" smtClean="0">
                <a:solidFill>
                  <a:schemeClr val="bg1"/>
                </a:solidFill>
                <a:latin typeface="Century Gothic" panose="020B0502020202020204" pitchFamily="34" charset="0"/>
                <a:ea typeface="+mn-ea"/>
                <a:cs typeface="+mn-cs"/>
              </a:defRPr>
            </a:lvl4pPr>
            <a:lvl5pPr>
              <a:defRPr lang="en-US" sz="2000" b="1" kern="1200" dirty="0">
                <a:solidFill>
                  <a:schemeClr val="bg1"/>
                </a:solidFill>
                <a:latin typeface="Century Gothic" panose="020B0502020202020204" pitchFamily="34" charset="0"/>
                <a:ea typeface="+mn-ea"/>
                <a:cs typeface="+mn-cs"/>
              </a:defRPr>
            </a:lvl5pPr>
          </a:lstStyle>
          <a:p>
            <a:pPr lvl="0"/>
            <a:r>
              <a:rPr lang="en-US" dirty="0"/>
              <a:t>CLICK</a:t>
            </a:r>
            <a:br>
              <a:rPr lang="en-US" dirty="0"/>
            </a:br>
            <a:r>
              <a:rPr lang="en-US" dirty="0"/>
              <a:t> TO EDIT</a:t>
            </a:r>
          </a:p>
        </p:txBody>
      </p:sp>
      <p:sp>
        <p:nvSpPr>
          <p:cNvPr id="31" name="Text Placeholder 27">
            <a:extLst>
              <a:ext uri="{FF2B5EF4-FFF2-40B4-BE49-F238E27FC236}">
                <a16:creationId xmlns:a16="http://schemas.microsoft.com/office/drawing/2014/main" id="{B0AE9096-8FCE-0349-A03C-31C2F10794AA}"/>
              </a:ext>
            </a:extLst>
          </p:cNvPr>
          <p:cNvSpPr>
            <a:spLocks noGrp="1"/>
          </p:cNvSpPr>
          <p:nvPr>
            <p:ph type="body" sz="quarter" idx="19"/>
          </p:nvPr>
        </p:nvSpPr>
        <p:spPr>
          <a:xfrm>
            <a:off x="4588185" y="4637088"/>
            <a:ext cx="3026422" cy="1612041"/>
          </a:xfrm>
        </p:spPr>
        <p:txBody>
          <a:bodyPr/>
          <a:lstStyle>
            <a:lvl1pPr marL="0" indent="0" algn="ctr">
              <a:buNone/>
              <a:defRPr lang="en-US" sz="1800" kern="1200" dirty="0" smtClean="0">
                <a:solidFill>
                  <a:schemeClr val="bg1"/>
                </a:solidFill>
                <a:latin typeface="Century Gothic" panose="020B0502020202020204" pitchFamily="34" charset="0"/>
                <a:ea typeface="+mn-ea"/>
                <a:cs typeface="+mn-cs"/>
              </a:defRPr>
            </a:lvl1pPr>
          </a:lstStyle>
          <a:p>
            <a:pPr lvl="0"/>
            <a:r>
              <a:rPr lang="en-US"/>
              <a:t>Click to edit Master text styles</a:t>
            </a:r>
          </a:p>
        </p:txBody>
      </p:sp>
      <p:sp>
        <p:nvSpPr>
          <p:cNvPr id="32" name="Content Placeholder 23">
            <a:extLst>
              <a:ext uri="{FF2B5EF4-FFF2-40B4-BE49-F238E27FC236}">
                <a16:creationId xmlns:a16="http://schemas.microsoft.com/office/drawing/2014/main" id="{E82063F9-14C8-7844-894E-1EBB8BD6745E}"/>
              </a:ext>
            </a:extLst>
          </p:cNvPr>
          <p:cNvSpPr>
            <a:spLocks noGrp="1"/>
          </p:cNvSpPr>
          <p:nvPr>
            <p:ph sz="quarter" idx="20"/>
          </p:nvPr>
        </p:nvSpPr>
        <p:spPr>
          <a:xfrm>
            <a:off x="9022823" y="1641607"/>
            <a:ext cx="1703111" cy="2054225"/>
          </a:xfrm>
          <a:solidFill>
            <a:schemeClr val="bg1"/>
          </a:solidFill>
        </p:spPr>
        <p:txBody>
          <a:bodyPr>
            <a:normAutofit/>
          </a:bodyPr>
          <a:lstStyle>
            <a:lvl1pPr marL="0" indent="0">
              <a:buNone/>
              <a:defRPr lang="en-US" sz="1600" kern="1200" dirty="0" smtClean="0">
                <a:solidFill>
                  <a:schemeClr val="tx1"/>
                </a:solidFill>
                <a:latin typeface="+mn-lt"/>
                <a:ea typeface="+mn-ea"/>
                <a:cs typeface="+mn-cs"/>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33" name="Text Placeholder 25">
            <a:extLst>
              <a:ext uri="{FF2B5EF4-FFF2-40B4-BE49-F238E27FC236}">
                <a16:creationId xmlns:a16="http://schemas.microsoft.com/office/drawing/2014/main" id="{14EEB4E7-AEC6-684E-81FD-AB14807FF2A3}"/>
              </a:ext>
            </a:extLst>
          </p:cNvPr>
          <p:cNvSpPr>
            <a:spLocks noGrp="1"/>
          </p:cNvSpPr>
          <p:nvPr>
            <p:ph type="body" sz="quarter" idx="21" hasCustomPrompt="1"/>
          </p:nvPr>
        </p:nvSpPr>
        <p:spPr>
          <a:xfrm>
            <a:off x="8375257" y="3920226"/>
            <a:ext cx="3026422" cy="617537"/>
          </a:xfrm>
        </p:spPr>
        <p:txBody>
          <a:bodyPr/>
          <a:lstStyle>
            <a:lvl1pPr marL="0" indent="0" algn="ctr">
              <a:buNone/>
              <a:defRPr lang="en-US" sz="2000" b="1" kern="1200" dirty="0" smtClean="0">
                <a:solidFill>
                  <a:schemeClr val="bg1"/>
                </a:solidFill>
                <a:latin typeface="Century Gothic" panose="020B0502020202020204" pitchFamily="34" charset="0"/>
                <a:ea typeface="+mn-ea"/>
                <a:cs typeface="+mn-cs"/>
              </a:defRPr>
            </a:lvl1pPr>
            <a:lvl2pPr>
              <a:defRPr lang="en-US" sz="2000" b="1" kern="1200" dirty="0" smtClean="0">
                <a:solidFill>
                  <a:schemeClr val="bg1"/>
                </a:solidFill>
                <a:latin typeface="Century Gothic" panose="020B0502020202020204" pitchFamily="34" charset="0"/>
                <a:ea typeface="+mn-ea"/>
                <a:cs typeface="+mn-cs"/>
              </a:defRPr>
            </a:lvl2pPr>
            <a:lvl3pPr>
              <a:defRPr lang="en-US" sz="2000" b="1" kern="1200" dirty="0" smtClean="0">
                <a:solidFill>
                  <a:schemeClr val="bg1"/>
                </a:solidFill>
                <a:latin typeface="Century Gothic" panose="020B0502020202020204" pitchFamily="34" charset="0"/>
                <a:ea typeface="+mn-ea"/>
                <a:cs typeface="+mn-cs"/>
              </a:defRPr>
            </a:lvl3pPr>
            <a:lvl4pPr>
              <a:defRPr lang="en-US" sz="2000" b="1" kern="1200" dirty="0" smtClean="0">
                <a:solidFill>
                  <a:schemeClr val="bg1"/>
                </a:solidFill>
                <a:latin typeface="Century Gothic" panose="020B0502020202020204" pitchFamily="34" charset="0"/>
                <a:ea typeface="+mn-ea"/>
                <a:cs typeface="+mn-cs"/>
              </a:defRPr>
            </a:lvl4pPr>
            <a:lvl5pPr>
              <a:defRPr lang="en-US" sz="2000" b="1" kern="1200" dirty="0">
                <a:solidFill>
                  <a:schemeClr val="bg1"/>
                </a:solidFill>
                <a:latin typeface="Century Gothic" panose="020B0502020202020204" pitchFamily="34" charset="0"/>
                <a:ea typeface="+mn-ea"/>
                <a:cs typeface="+mn-cs"/>
              </a:defRPr>
            </a:lvl5pPr>
          </a:lstStyle>
          <a:p>
            <a:pPr lvl="0"/>
            <a:r>
              <a:rPr lang="en-US" dirty="0"/>
              <a:t>CLICK</a:t>
            </a:r>
            <a:br>
              <a:rPr lang="en-US" dirty="0"/>
            </a:br>
            <a:r>
              <a:rPr lang="en-US" dirty="0"/>
              <a:t> TO EDIT</a:t>
            </a:r>
          </a:p>
        </p:txBody>
      </p:sp>
      <p:sp>
        <p:nvSpPr>
          <p:cNvPr id="34" name="Text Placeholder 27">
            <a:extLst>
              <a:ext uri="{FF2B5EF4-FFF2-40B4-BE49-F238E27FC236}">
                <a16:creationId xmlns:a16="http://schemas.microsoft.com/office/drawing/2014/main" id="{82386C61-9B83-704A-A0DE-B47D35787E51}"/>
              </a:ext>
            </a:extLst>
          </p:cNvPr>
          <p:cNvSpPr>
            <a:spLocks noGrp="1"/>
          </p:cNvSpPr>
          <p:nvPr>
            <p:ph type="body" sz="quarter" idx="22"/>
          </p:nvPr>
        </p:nvSpPr>
        <p:spPr>
          <a:xfrm>
            <a:off x="8375257" y="4637088"/>
            <a:ext cx="3026422" cy="1612041"/>
          </a:xfrm>
        </p:spPr>
        <p:txBody>
          <a:bodyPr/>
          <a:lstStyle>
            <a:lvl1pPr marL="0" indent="0" algn="ctr">
              <a:buNone/>
              <a:defRPr lang="en-US" sz="1800" kern="1200" dirty="0" smtClean="0">
                <a:solidFill>
                  <a:schemeClr val="bg1"/>
                </a:solidFill>
                <a:latin typeface="Century Gothic" panose="020B0502020202020204" pitchFamily="34" charset="0"/>
                <a:ea typeface="+mn-ea"/>
                <a:cs typeface="+mn-cs"/>
              </a:defRPr>
            </a:lvl1pPr>
          </a:lstStyle>
          <a:p>
            <a:pPr lvl="0"/>
            <a:r>
              <a:rPr lang="en-US"/>
              <a:t>Click to edit Master text styles</a:t>
            </a:r>
          </a:p>
        </p:txBody>
      </p:sp>
      <p:sp>
        <p:nvSpPr>
          <p:cNvPr id="18" name="Title 1">
            <a:extLst>
              <a:ext uri="{FF2B5EF4-FFF2-40B4-BE49-F238E27FC236}">
                <a16:creationId xmlns:a16="http://schemas.microsoft.com/office/drawing/2014/main" id="{BFC3E966-A769-B14C-8B3C-A2F049592F4E}"/>
              </a:ext>
            </a:extLst>
          </p:cNvPr>
          <p:cNvSpPr>
            <a:spLocks noGrp="1"/>
          </p:cNvSpPr>
          <p:nvPr>
            <p:ph type="ctrTitle" hasCustomPrompt="1"/>
          </p:nvPr>
        </p:nvSpPr>
        <p:spPr>
          <a:xfrm>
            <a:off x="609599" y="577546"/>
            <a:ext cx="8934773" cy="601877"/>
          </a:xfrm>
          <a:prstGeom prst="rect">
            <a:avLst/>
          </a:prstGeom>
        </p:spPr>
        <p:txBody>
          <a:bodyPr anchor="t" anchorCtr="0">
            <a:normAutofit/>
          </a:bodyPr>
          <a:lstStyle>
            <a:lvl1pPr algn="l">
              <a:defRPr sz="4400">
                <a:latin typeface="+mj-lt"/>
              </a:defRPr>
            </a:lvl1pPr>
          </a:lstStyle>
          <a:p>
            <a:r>
              <a:rPr lang="en-US" dirty="0"/>
              <a:t>Click to Edit Master Text Styles</a:t>
            </a:r>
          </a:p>
        </p:txBody>
      </p:sp>
      <p:pic>
        <p:nvPicPr>
          <p:cNvPr id="19" name="Picture 18" descr="A picture containing text, clipart&#10;&#10;Description automatically generated">
            <a:extLst>
              <a:ext uri="{FF2B5EF4-FFF2-40B4-BE49-F238E27FC236}">
                <a16:creationId xmlns:a16="http://schemas.microsoft.com/office/drawing/2014/main" id="{4A7CA810-9539-094A-AE45-3ECF7FB9933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32328" y="628346"/>
            <a:ext cx="2083379" cy="510458"/>
          </a:xfrm>
          <a:prstGeom prst="rect">
            <a:avLst/>
          </a:prstGeom>
        </p:spPr>
      </p:pic>
    </p:spTree>
    <p:extLst>
      <p:ext uri="{BB962C8B-B14F-4D97-AF65-F5344CB8AC3E}">
        <p14:creationId xmlns:p14="http://schemas.microsoft.com/office/powerpoint/2010/main" val="41233637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397"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29397"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5E667DA0-DF71-7E43-B0BE-716D5FF45DDF}" type="slidenum">
              <a:rPr lang="en-US" smtClean="0"/>
              <a:t>‹#›</a:t>
            </a:fld>
            <a:endParaRPr lang="en-US"/>
          </a:p>
        </p:txBody>
      </p:sp>
      <p:sp>
        <p:nvSpPr>
          <p:cNvPr id="13" name="Title 1">
            <a:extLst>
              <a:ext uri="{FF2B5EF4-FFF2-40B4-BE49-F238E27FC236}">
                <a16:creationId xmlns:a16="http://schemas.microsoft.com/office/drawing/2014/main" id="{C405E038-14A9-C044-AE37-90175F7BC846}"/>
              </a:ext>
            </a:extLst>
          </p:cNvPr>
          <p:cNvSpPr>
            <a:spLocks noGrp="1"/>
          </p:cNvSpPr>
          <p:nvPr>
            <p:ph type="ctrTitle" hasCustomPrompt="1"/>
          </p:nvPr>
        </p:nvSpPr>
        <p:spPr>
          <a:xfrm>
            <a:off x="609600" y="577547"/>
            <a:ext cx="8934773" cy="601877"/>
          </a:xfrm>
          <a:prstGeom prst="rect">
            <a:avLst/>
          </a:prstGeom>
        </p:spPr>
        <p:txBody>
          <a:bodyPr anchor="t" anchorCtr="0">
            <a:normAutofit/>
          </a:bodyPr>
          <a:lstStyle>
            <a:lvl1pPr algn="l">
              <a:defRPr sz="4400">
                <a:latin typeface="+mj-lt"/>
              </a:defRPr>
            </a:lvl1pPr>
          </a:lstStyle>
          <a:p>
            <a:r>
              <a:rPr lang="en-US" dirty="0"/>
              <a:t>Click to Edit Master Text Styles</a:t>
            </a:r>
          </a:p>
        </p:txBody>
      </p:sp>
      <p:pic>
        <p:nvPicPr>
          <p:cNvPr id="14" name="Picture 13" descr="A picture containing text, clipart&#10;&#10;Description automatically generated">
            <a:extLst>
              <a:ext uri="{FF2B5EF4-FFF2-40B4-BE49-F238E27FC236}">
                <a16:creationId xmlns:a16="http://schemas.microsoft.com/office/drawing/2014/main" id="{2A920624-80DD-E44C-A72A-10372A0907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32329" y="628345"/>
            <a:ext cx="2083379" cy="510459"/>
          </a:xfrm>
          <a:prstGeom prst="rect">
            <a:avLst/>
          </a:prstGeom>
        </p:spPr>
      </p:pic>
    </p:spTree>
    <p:extLst>
      <p:ext uri="{BB962C8B-B14F-4D97-AF65-F5344CB8AC3E}">
        <p14:creationId xmlns:p14="http://schemas.microsoft.com/office/powerpoint/2010/main" val="27831077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our Column Conten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397" y="1556671"/>
            <a:ext cx="2648283" cy="899211"/>
          </a:xfrm>
        </p:spPr>
        <p:txBody>
          <a:bodyPr anchor="b">
            <a:normAutofit/>
          </a:bodyPr>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29397" y="2505075"/>
            <a:ext cx="2648283" cy="377538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1">
            <a:extLst>
              <a:ext uri="{FF2B5EF4-FFF2-40B4-BE49-F238E27FC236}">
                <a16:creationId xmlns:a16="http://schemas.microsoft.com/office/drawing/2014/main" id="{C405E038-14A9-C044-AE37-90175F7BC846}"/>
              </a:ext>
            </a:extLst>
          </p:cNvPr>
          <p:cNvSpPr>
            <a:spLocks noGrp="1"/>
          </p:cNvSpPr>
          <p:nvPr>
            <p:ph type="ctrTitle" hasCustomPrompt="1"/>
          </p:nvPr>
        </p:nvSpPr>
        <p:spPr>
          <a:xfrm>
            <a:off x="609600" y="577547"/>
            <a:ext cx="8934773" cy="601877"/>
          </a:xfrm>
          <a:prstGeom prst="rect">
            <a:avLst/>
          </a:prstGeom>
        </p:spPr>
        <p:txBody>
          <a:bodyPr anchor="t" anchorCtr="0">
            <a:normAutofit/>
          </a:bodyPr>
          <a:lstStyle>
            <a:lvl1pPr algn="l">
              <a:defRPr sz="4400">
                <a:latin typeface="+mj-lt"/>
              </a:defRPr>
            </a:lvl1pPr>
          </a:lstStyle>
          <a:p>
            <a:r>
              <a:rPr lang="en-US" dirty="0"/>
              <a:t>Click to Edit Master Text Styles</a:t>
            </a:r>
          </a:p>
        </p:txBody>
      </p:sp>
      <p:pic>
        <p:nvPicPr>
          <p:cNvPr id="14" name="Picture 13" descr="A picture containing text, clipart&#10;&#10;Description automatically generated">
            <a:extLst>
              <a:ext uri="{FF2B5EF4-FFF2-40B4-BE49-F238E27FC236}">
                <a16:creationId xmlns:a16="http://schemas.microsoft.com/office/drawing/2014/main" id="{2A920624-80DD-E44C-A72A-10372A0907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32329" y="628345"/>
            <a:ext cx="2083379" cy="510459"/>
          </a:xfrm>
          <a:prstGeom prst="rect">
            <a:avLst/>
          </a:prstGeom>
        </p:spPr>
      </p:pic>
      <p:sp>
        <p:nvSpPr>
          <p:cNvPr id="16" name="Text Placeholder 2">
            <a:extLst>
              <a:ext uri="{FF2B5EF4-FFF2-40B4-BE49-F238E27FC236}">
                <a16:creationId xmlns:a16="http://schemas.microsoft.com/office/drawing/2014/main" id="{BECF13CA-E7DD-4A44-840D-B96EF3D6868E}"/>
              </a:ext>
            </a:extLst>
          </p:cNvPr>
          <p:cNvSpPr>
            <a:spLocks noGrp="1"/>
          </p:cNvSpPr>
          <p:nvPr>
            <p:ph type="body" idx="10"/>
          </p:nvPr>
        </p:nvSpPr>
        <p:spPr>
          <a:xfrm>
            <a:off x="9167425" y="1542263"/>
            <a:ext cx="2648283" cy="899211"/>
          </a:xfrm>
        </p:spPr>
        <p:txBody>
          <a:bodyPr anchor="b">
            <a:normAutofit/>
          </a:bodyPr>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7" name="Content Placeholder 3">
            <a:extLst>
              <a:ext uri="{FF2B5EF4-FFF2-40B4-BE49-F238E27FC236}">
                <a16:creationId xmlns:a16="http://schemas.microsoft.com/office/drawing/2014/main" id="{D1F0D681-0D8B-8A43-8978-A856FE13A8F2}"/>
              </a:ext>
            </a:extLst>
          </p:cNvPr>
          <p:cNvSpPr>
            <a:spLocks noGrp="1"/>
          </p:cNvSpPr>
          <p:nvPr>
            <p:ph sz="half" idx="11"/>
          </p:nvPr>
        </p:nvSpPr>
        <p:spPr>
          <a:xfrm>
            <a:off x="9167425" y="2505075"/>
            <a:ext cx="2648283" cy="377538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2">
            <a:extLst>
              <a:ext uri="{FF2B5EF4-FFF2-40B4-BE49-F238E27FC236}">
                <a16:creationId xmlns:a16="http://schemas.microsoft.com/office/drawing/2014/main" id="{DAC07853-ABC9-0B47-848C-8DDFABB5DF47}"/>
              </a:ext>
            </a:extLst>
          </p:cNvPr>
          <p:cNvSpPr>
            <a:spLocks noGrp="1"/>
          </p:cNvSpPr>
          <p:nvPr>
            <p:ph type="body" idx="12"/>
          </p:nvPr>
        </p:nvSpPr>
        <p:spPr>
          <a:xfrm>
            <a:off x="6321414" y="1542263"/>
            <a:ext cx="2648283" cy="899211"/>
          </a:xfrm>
        </p:spPr>
        <p:txBody>
          <a:bodyPr anchor="b">
            <a:normAutofit/>
          </a:bodyPr>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9" name="Content Placeholder 3">
            <a:extLst>
              <a:ext uri="{FF2B5EF4-FFF2-40B4-BE49-F238E27FC236}">
                <a16:creationId xmlns:a16="http://schemas.microsoft.com/office/drawing/2014/main" id="{8B29D7FE-87B3-3D43-B743-BA935EF15FAE}"/>
              </a:ext>
            </a:extLst>
          </p:cNvPr>
          <p:cNvSpPr>
            <a:spLocks noGrp="1"/>
          </p:cNvSpPr>
          <p:nvPr>
            <p:ph sz="half" idx="13"/>
          </p:nvPr>
        </p:nvSpPr>
        <p:spPr>
          <a:xfrm>
            <a:off x="6321414" y="2505075"/>
            <a:ext cx="2648283" cy="377538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2">
            <a:extLst>
              <a:ext uri="{FF2B5EF4-FFF2-40B4-BE49-F238E27FC236}">
                <a16:creationId xmlns:a16="http://schemas.microsoft.com/office/drawing/2014/main" id="{998D1537-8B1C-0F40-8A10-2694E0B66970}"/>
              </a:ext>
            </a:extLst>
          </p:cNvPr>
          <p:cNvSpPr>
            <a:spLocks noGrp="1"/>
          </p:cNvSpPr>
          <p:nvPr>
            <p:ph type="body" idx="14"/>
          </p:nvPr>
        </p:nvSpPr>
        <p:spPr>
          <a:xfrm>
            <a:off x="3475405" y="1542263"/>
            <a:ext cx="2648283" cy="899211"/>
          </a:xfrm>
        </p:spPr>
        <p:txBody>
          <a:bodyPr anchor="b">
            <a:normAutofit/>
          </a:bodyPr>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1" name="Content Placeholder 3">
            <a:extLst>
              <a:ext uri="{FF2B5EF4-FFF2-40B4-BE49-F238E27FC236}">
                <a16:creationId xmlns:a16="http://schemas.microsoft.com/office/drawing/2014/main" id="{C6E0C075-D85A-7440-9938-9FB43907181B}"/>
              </a:ext>
            </a:extLst>
          </p:cNvPr>
          <p:cNvSpPr>
            <a:spLocks noGrp="1"/>
          </p:cNvSpPr>
          <p:nvPr>
            <p:ph sz="half" idx="15"/>
          </p:nvPr>
        </p:nvSpPr>
        <p:spPr>
          <a:xfrm>
            <a:off x="3475405" y="2505075"/>
            <a:ext cx="2648283" cy="377538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Slide Number Placeholder 8">
            <a:extLst>
              <a:ext uri="{FF2B5EF4-FFF2-40B4-BE49-F238E27FC236}">
                <a16:creationId xmlns:a16="http://schemas.microsoft.com/office/drawing/2014/main" id="{827D7643-8F76-D74C-B9CC-98E612A259B0}"/>
              </a:ext>
            </a:extLst>
          </p:cNvPr>
          <p:cNvSpPr>
            <a:spLocks noGrp="1"/>
          </p:cNvSpPr>
          <p:nvPr>
            <p:ph type="sldNum" sz="quarter" idx="16"/>
          </p:nvPr>
        </p:nvSpPr>
        <p:spPr>
          <a:xfrm>
            <a:off x="9238283" y="6356351"/>
            <a:ext cx="2743200" cy="365125"/>
          </a:xfrm>
        </p:spPr>
        <p:txBody>
          <a:bodyPr/>
          <a:lstStyle/>
          <a:p>
            <a:fld id="{5E667DA0-DF71-7E43-B0BE-716D5FF45DDF}" type="slidenum">
              <a:rPr lang="en-US" smtClean="0"/>
              <a:t>‹#›</a:t>
            </a:fld>
            <a:endParaRPr lang="en-US"/>
          </a:p>
        </p:txBody>
      </p:sp>
    </p:spTree>
    <p:extLst>
      <p:ext uri="{BB962C8B-B14F-4D97-AF65-F5344CB8AC3E}">
        <p14:creationId xmlns:p14="http://schemas.microsoft.com/office/powerpoint/2010/main" val="20664191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E667DA0-DF71-7E43-B0BE-716D5FF45DDF}" type="slidenum">
              <a:rPr lang="en-US" smtClean="0"/>
              <a:t>‹#›</a:t>
            </a:fld>
            <a:endParaRPr lang="en-US"/>
          </a:p>
        </p:txBody>
      </p:sp>
      <p:sp>
        <p:nvSpPr>
          <p:cNvPr id="6" name="Title 1">
            <a:extLst>
              <a:ext uri="{FF2B5EF4-FFF2-40B4-BE49-F238E27FC236}">
                <a16:creationId xmlns:a16="http://schemas.microsoft.com/office/drawing/2014/main" id="{6DC2E4E5-50D4-D44C-8D66-FDA24E1A92E4}"/>
              </a:ext>
            </a:extLst>
          </p:cNvPr>
          <p:cNvSpPr>
            <a:spLocks noGrp="1"/>
          </p:cNvSpPr>
          <p:nvPr>
            <p:ph type="ctrTitle" hasCustomPrompt="1"/>
          </p:nvPr>
        </p:nvSpPr>
        <p:spPr>
          <a:xfrm>
            <a:off x="609600" y="482600"/>
            <a:ext cx="8934773" cy="601877"/>
          </a:xfrm>
          <a:prstGeom prst="rect">
            <a:avLst/>
          </a:prstGeom>
        </p:spPr>
        <p:txBody>
          <a:bodyPr anchor="t" anchorCtr="0">
            <a:noAutofit/>
          </a:bodyPr>
          <a:lstStyle>
            <a:lvl1pPr algn="l">
              <a:defRPr sz="3733" b="1">
                <a:solidFill>
                  <a:schemeClr val="tx1"/>
                </a:solidFill>
                <a:latin typeface="+mj-lt"/>
              </a:defRPr>
            </a:lvl1pPr>
          </a:lstStyle>
          <a:p>
            <a:r>
              <a:rPr lang="en-US" dirty="0"/>
              <a:t>Click to Edit Master Text Styles</a:t>
            </a:r>
          </a:p>
        </p:txBody>
      </p:sp>
      <p:pic>
        <p:nvPicPr>
          <p:cNvPr id="7" name="Picture 6" descr="A picture containing text, clipart&#10;&#10;Description automatically generated">
            <a:extLst>
              <a:ext uri="{FF2B5EF4-FFF2-40B4-BE49-F238E27FC236}">
                <a16:creationId xmlns:a16="http://schemas.microsoft.com/office/drawing/2014/main" id="{7722F584-3E32-374D-B37B-1BF1D511F8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32329" y="381000"/>
            <a:ext cx="2083379" cy="510459"/>
          </a:xfrm>
          <a:prstGeom prst="rect">
            <a:avLst/>
          </a:prstGeom>
        </p:spPr>
      </p:pic>
    </p:spTree>
    <p:extLst>
      <p:ext uri="{BB962C8B-B14F-4D97-AF65-F5344CB8AC3E}">
        <p14:creationId xmlns:p14="http://schemas.microsoft.com/office/powerpoint/2010/main" val="25368550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E667DA0-DF71-7E43-B0BE-716D5FF45DDF}" type="slidenum">
              <a:rPr lang="en-US" smtClean="0"/>
              <a:t>‹#›</a:t>
            </a:fld>
            <a:endParaRPr lang="en-US"/>
          </a:p>
        </p:txBody>
      </p:sp>
    </p:spTree>
    <p:extLst>
      <p:ext uri="{BB962C8B-B14F-4D97-AF65-F5344CB8AC3E}">
        <p14:creationId xmlns:p14="http://schemas.microsoft.com/office/powerpoint/2010/main" val="21792743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46A49E13-28EF-0B46-93B0-B007A5273DF5}"/>
              </a:ext>
            </a:extLst>
          </p:cNvPr>
          <p:cNvPicPr>
            <a:picLocks noChangeAspect="1"/>
          </p:cNvPicPr>
          <p:nvPr userDrawn="1"/>
        </p:nvPicPr>
        <p:blipFill>
          <a:blip r:embed="rId2"/>
          <a:stretch>
            <a:fillRect/>
          </a:stretch>
        </p:blipFill>
        <p:spPr>
          <a:xfrm>
            <a:off x="4505827" y="1774325"/>
            <a:ext cx="3276600" cy="1993900"/>
          </a:xfrm>
          <a:prstGeom prst="rect">
            <a:avLst/>
          </a:prstGeom>
        </p:spPr>
      </p:pic>
      <p:pic>
        <p:nvPicPr>
          <p:cNvPr id="5" name="Picture 4">
            <a:extLst>
              <a:ext uri="{FF2B5EF4-FFF2-40B4-BE49-F238E27FC236}">
                <a16:creationId xmlns:a16="http://schemas.microsoft.com/office/drawing/2014/main" id="{52BE78C2-841D-BC4E-BF78-EFE84E3EA9AA}"/>
              </a:ext>
            </a:extLst>
          </p:cNvPr>
          <p:cNvPicPr>
            <a:picLocks noChangeAspect="1"/>
          </p:cNvPicPr>
          <p:nvPr userDrawn="1"/>
        </p:nvPicPr>
        <p:blipFill>
          <a:blip r:embed="rId3"/>
          <a:stretch>
            <a:fillRect/>
          </a:stretch>
        </p:blipFill>
        <p:spPr>
          <a:xfrm>
            <a:off x="4457700" y="4656556"/>
            <a:ext cx="3276600" cy="314640"/>
          </a:xfrm>
          <a:prstGeom prst="rect">
            <a:avLst/>
          </a:prstGeom>
        </p:spPr>
      </p:pic>
    </p:spTree>
    <p:extLst>
      <p:ext uri="{BB962C8B-B14F-4D97-AF65-F5344CB8AC3E}">
        <p14:creationId xmlns:p14="http://schemas.microsoft.com/office/powerpoint/2010/main" val="25923646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2113" y="2914135"/>
            <a:ext cx="4573291" cy="1146492"/>
          </a:xfrm>
          <a:prstGeom prst="rect">
            <a:avLst/>
          </a:prstGeom>
        </p:spPr>
        <p:txBody>
          <a:bodyPr anchor="t" anchorCtr="0">
            <a:normAutofit/>
          </a:bodyPr>
          <a:lstStyle>
            <a:lvl1pPr algn="ctr">
              <a:defRPr lang="en-US" sz="3600" kern="1200" dirty="0">
                <a:solidFill>
                  <a:srgbClr val="B7B09C"/>
                </a:solidFill>
                <a:latin typeface="Century Gothic" panose="020B0502020202020204" pitchFamily="34" charset="0"/>
                <a:ea typeface="+mj-ea"/>
                <a:cs typeface="+mj-cs"/>
              </a:defRPr>
            </a:lvl1pPr>
          </a:lstStyle>
          <a:p>
            <a:r>
              <a:rPr lang="en-US" dirty="0"/>
              <a:t>CLICK TITLE</a:t>
            </a:r>
          </a:p>
        </p:txBody>
      </p:sp>
      <p:sp>
        <p:nvSpPr>
          <p:cNvPr id="3" name="Subtitle 2"/>
          <p:cNvSpPr>
            <a:spLocks noGrp="1"/>
          </p:cNvSpPr>
          <p:nvPr>
            <p:ph type="subTitle" idx="1"/>
          </p:nvPr>
        </p:nvSpPr>
        <p:spPr>
          <a:xfrm>
            <a:off x="862507" y="5007725"/>
            <a:ext cx="3032503" cy="1559323"/>
          </a:xfrm>
        </p:spPr>
        <p:txBody>
          <a:bodyPr>
            <a:normAutofit/>
          </a:bodyPr>
          <a:lstStyle>
            <a:lvl1pPr marL="0" indent="0" algn="ctr">
              <a:buNone/>
              <a:defRPr sz="16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10907763" y="6315560"/>
            <a:ext cx="1000933" cy="365125"/>
          </a:xfrm>
        </p:spPr>
        <p:txBody>
          <a:bodyPr/>
          <a:lstStyle/>
          <a:p>
            <a:fld id="{5E667DA0-DF71-7E43-B0BE-716D5FF45DDF}" type="slidenum">
              <a:rPr lang="en-US" smtClean="0"/>
              <a:t>‹#›</a:t>
            </a:fld>
            <a:endParaRPr lang="en-US"/>
          </a:p>
        </p:txBody>
      </p:sp>
      <p:pic>
        <p:nvPicPr>
          <p:cNvPr id="11" name="Picture 10" descr="Icon&#10;&#10;Description automatically generated">
            <a:extLst>
              <a:ext uri="{FF2B5EF4-FFF2-40B4-BE49-F238E27FC236}">
                <a16:creationId xmlns:a16="http://schemas.microsoft.com/office/drawing/2014/main" id="{2E6548C6-014C-3346-82E9-FD82A3DD169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026" y="629687"/>
            <a:ext cx="2803495" cy="1706003"/>
          </a:xfrm>
          <a:prstGeom prst="rect">
            <a:avLst/>
          </a:prstGeom>
        </p:spPr>
      </p:pic>
      <p:pic>
        <p:nvPicPr>
          <p:cNvPr id="12" name="Picture 11">
            <a:extLst>
              <a:ext uri="{FF2B5EF4-FFF2-40B4-BE49-F238E27FC236}">
                <a16:creationId xmlns:a16="http://schemas.microsoft.com/office/drawing/2014/main" id="{2CF7F55E-74C2-E841-8A31-FCFDCC53D54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5967" y="4328772"/>
            <a:ext cx="2585584" cy="248285"/>
          </a:xfrm>
          <a:prstGeom prst="rect">
            <a:avLst/>
          </a:prstGeom>
        </p:spPr>
      </p:pic>
      <p:cxnSp>
        <p:nvCxnSpPr>
          <p:cNvPr id="13" name="Straight Connector 12">
            <a:extLst>
              <a:ext uri="{FF2B5EF4-FFF2-40B4-BE49-F238E27FC236}">
                <a16:creationId xmlns:a16="http://schemas.microsoft.com/office/drawing/2014/main" id="{9DF8882C-EE3A-824C-8914-DCB4C71152AB}"/>
              </a:ext>
            </a:extLst>
          </p:cNvPr>
          <p:cNvCxnSpPr>
            <a:cxnSpLocks/>
          </p:cNvCxnSpPr>
          <p:nvPr userDrawn="1"/>
        </p:nvCxnSpPr>
        <p:spPr>
          <a:xfrm>
            <a:off x="536373" y="4060631"/>
            <a:ext cx="3684771" cy="0"/>
          </a:xfrm>
          <a:prstGeom prst="line">
            <a:avLst/>
          </a:prstGeom>
          <a:ln w="63500">
            <a:solidFill>
              <a:srgbClr val="0D4DA8"/>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E3135679-7D40-F242-92D7-74EE6E6B3799}"/>
              </a:ext>
            </a:extLst>
          </p:cNvPr>
          <p:cNvSpPr>
            <a:spLocks noGrp="1"/>
          </p:cNvSpPr>
          <p:nvPr>
            <p:ph type="pic" sz="quarter" idx="13"/>
          </p:nvPr>
        </p:nvSpPr>
        <p:spPr>
          <a:xfrm>
            <a:off x="4235852" y="0"/>
            <a:ext cx="7956149" cy="6858000"/>
          </a:xfrm>
          <a:custGeom>
            <a:avLst/>
            <a:gdLst>
              <a:gd name="connsiteX0" fmla="*/ 2638197 w 7956149"/>
              <a:gd name="connsiteY0" fmla="*/ 0 h 6858000"/>
              <a:gd name="connsiteX1" fmla="*/ 7956149 w 7956149"/>
              <a:gd name="connsiteY1" fmla="*/ 0 h 6858000"/>
              <a:gd name="connsiteX2" fmla="*/ 7956149 w 7956149"/>
              <a:gd name="connsiteY2" fmla="*/ 6858000 h 6858000"/>
              <a:gd name="connsiteX3" fmla="*/ 0 w 79561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56149" h="6858000">
                <a:moveTo>
                  <a:pt x="2638197" y="0"/>
                </a:moveTo>
                <a:lnTo>
                  <a:pt x="7956149" y="0"/>
                </a:lnTo>
                <a:lnTo>
                  <a:pt x="7956149" y="6858000"/>
                </a:lnTo>
                <a:lnTo>
                  <a:pt x="0" y="6858000"/>
                </a:lnTo>
                <a:close/>
              </a:path>
            </a:pathLst>
          </a:custGeom>
        </p:spPr>
        <p:txBody>
          <a:bodyPr wrap="square" anchor="ctr" anchorCtr="0">
            <a:noAutofit/>
          </a:bodyPr>
          <a:lstStyle>
            <a:lvl1pPr marL="0" indent="0" algn="ctr">
              <a:buNone/>
              <a:defRPr sz="1800"/>
            </a:lvl1pPr>
          </a:lstStyle>
          <a:p>
            <a:r>
              <a:rPr lang="en-US"/>
              <a:t>Click icon to add picture</a:t>
            </a:r>
            <a:endParaRPr lang="en-US" dirty="0"/>
          </a:p>
        </p:txBody>
      </p:sp>
      <p:sp>
        <p:nvSpPr>
          <p:cNvPr id="14" name="Freeform 13">
            <a:extLst>
              <a:ext uri="{FF2B5EF4-FFF2-40B4-BE49-F238E27FC236}">
                <a16:creationId xmlns:a16="http://schemas.microsoft.com/office/drawing/2014/main" id="{7FA31781-9C14-2A4C-B12C-97690DF41993}"/>
              </a:ext>
            </a:extLst>
          </p:cNvPr>
          <p:cNvSpPr/>
          <p:nvPr userDrawn="1"/>
        </p:nvSpPr>
        <p:spPr>
          <a:xfrm rot="1260000">
            <a:off x="5397925" y="-321142"/>
            <a:ext cx="349624" cy="7505851"/>
          </a:xfrm>
          <a:custGeom>
            <a:avLst/>
            <a:gdLst>
              <a:gd name="connsiteX0" fmla="*/ 0 w 349624"/>
              <a:gd name="connsiteY0" fmla="*/ 134208 h 7505851"/>
              <a:gd name="connsiteX1" fmla="*/ 349624 w 349624"/>
              <a:gd name="connsiteY1" fmla="*/ 0 h 7505851"/>
              <a:gd name="connsiteX2" fmla="*/ 349624 w 349624"/>
              <a:gd name="connsiteY2" fmla="*/ 7371643 h 7505851"/>
              <a:gd name="connsiteX3" fmla="*/ 0 w 349624"/>
              <a:gd name="connsiteY3" fmla="*/ 7505851 h 7505851"/>
            </a:gdLst>
            <a:ahLst/>
            <a:cxnLst>
              <a:cxn ang="0">
                <a:pos x="connsiteX0" y="connsiteY0"/>
              </a:cxn>
              <a:cxn ang="0">
                <a:pos x="connsiteX1" y="connsiteY1"/>
              </a:cxn>
              <a:cxn ang="0">
                <a:pos x="connsiteX2" y="connsiteY2"/>
              </a:cxn>
              <a:cxn ang="0">
                <a:pos x="connsiteX3" y="connsiteY3"/>
              </a:cxn>
            </a:cxnLst>
            <a:rect l="l" t="t" r="r" b="b"/>
            <a:pathLst>
              <a:path w="349624" h="7505851">
                <a:moveTo>
                  <a:pt x="0" y="134208"/>
                </a:moveTo>
                <a:lnTo>
                  <a:pt x="349624" y="0"/>
                </a:lnTo>
                <a:lnTo>
                  <a:pt x="349624" y="7371643"/>
                </a:lnTo>
                <a:lnTo>
                  <a:pt x="0" y="7505851"/>
                </a:lnTo>
                <a:close/>
              </a:path>
            </a:pathLst>
          </a:custGeom>
          <a:solidFill>
            <a:srgbClr val="0D4DA8"/>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Tree>
    <p:extLst>
      <p:ext uri="{BB962C8B-B14F-4D97-AF65-F5344CB8AC3E}">
        <p14:creationId xmlns:p14="http://schemas.microsoft.com/office/powerpoint/2010/main" val="31278218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 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388723"/>
            <a:ext cx="8934773" cy="601877"/>
          </a:xfrm>
          <a:prstGeom prst="rect">
            <a:avLst/>
          </a:prstGeom>
        </p:spPr>
        <p:txBody>
          <a:bodyPr anchor="t" anchorCtr="0">
            <a:normAutofit/>
          </a:bodyPr>
          <a:lstStyle>
            <a:lvl1pPr algn="l">
              <a:defRPr sz="4400" b="1">
                <a:solidFill>
                  <a:schemeClr val="tx1"/>
                </a:solidFill>
                <a:latin typeface="+mj-lt"/>
              </a:defRPr>
            </a:lvl1pPr>
          </a:lstStyle>
          <a:p>
            <a:r>
              <a:rPr lang="en-US" dirty="0"/>
              <a:t>Click to Edit Master Text Styles</a:t>
            </a:r>
          </a:p>
        </p:txBody>
      </p:sp>
      <p:sp>
        <p:nvSpPr>
          <p:cNvPr id="6" name="Slide Number Placeholder 5"/>
          <p:cNvSpPr>
            <a:spLocks noGrp="1"/>
          </p:cNvSpPr>
          <p:nvPr>
            <p:ph type="sldNum" sz="quarter" idx="12"/>
          </p:nvPr>
        </p:nvSpPr>
        <p:spPr>
          <a:xfrm>
            <a:off x="10907763" y="6315560"/>
            <a:ext cx="1000933" cy="365125"/>
          </a:xfrm>
        </p:spPr>
        <p:txBody>
          <a:bodyPr/>
          <a:lstStyle/>
          <a:p>
            <a:fld id="{5E667DA0-DF71-7E43-B0BE-716D5FF45DDF}" type="slidenum">
              <a:rPr lang="en-US" smtClean="0"/>
              <a:t>‹#›</a:t>
            </a:fld>
            <a:endParaRPr lang="en-US"/>
          </a:p>
        </p:txBody>
      </p:sp>
      <p:pic>
        <p:nvPicPr>
          <p:cNvPr id="9" name="Picture 8" descr="A picture containing text, clipart&#10;&#10;Description automatically generated">
            <a:extLst>
              <a:ext uri="{FF2B5EF4-FFF2-40B4-BE49-F238E27FC236}">
                <a16:creationId xmlns:a16="http://schemas.microsoft.com/office/drawing/2014/main" id="{7B741AC0-7E76-A847-BD94-3D2CBCD1A7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32329" y="381000"/>
            <a:ext cx="2083379" cy="510459"/>
          </a:xfrm>
          <a:prstGeom prst="rect">
            <a:avLst/>
          </a:prstGeom>
        </p:spPr>
      </p:pic>
      <p:sp>
        <p:nvSpPr>
          <p:cNvPr id="17" name="Content Placeholder 16">
            <a:extLst>
              <a:ext uri="{FF2B5EF4-FFF2-40B4-BE49-F238E27FC236}">
                <a16:creationId xmlns:a16="http://schemas.microsoft.com/office/drawing/2014/main" id="{8F1ECB3D-AA73-984B-837D-3DF58C41D932}"/>
              </a:ext>
            </a:extLst>
          </p:cNvPr>
          <p:cNvSpPr>
            <a:spLocks noGrp="1"/>
          </p:cNvSpPr>
          <p:nvPr>
            <p:ph sz="quarter" idx="14"/>
          </p:nvPr>
        </p:nvSpPr>
        <p:spPr>
          <a:xfrm>
            <a:off x="609599" y="1686561"/>
            <a:ext cx="11033761" cy="46285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96465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Content, and Sub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E667DA0-DF71-7E43-B0BE-716D5FF45DDF}" type="slidenum">
              <a:rPr lang="en-US" smtClean="0"/>
              <a:t>‹#›</a:t>
            </a:fld>
            <a:endParaRPr lang="en-US"/>
          </a:p>
        </p:txBody>
      </p:sp>
      <p:sp>
        <p:nvSpPr>
          <p:cNvPr id="10" name="Rectangle 9">
            <a:extLst>
              <a:ext uri="{FF2B5EF4-FFF2-40B4-BE49-F238E27FC236}">
                <a16:creationId xmlns:a16="http://schemas.microsoft.com/office/drawing/2014/main" id="{1E913E84-4A62-384F-B7E4-495E87ECC20F}"/>
              </a:ext>
            </a:extLst>
          </p:cNvPr>
          <p:cNvSpPr/>
          <p:nvPr userDrawn="1"/>
        </p:nvSpPr>
        <p:spPr>
          <a:xfrm>
            <a:off x="-25870" y="-29981"/>
            <a:ext cx="3453620" cy="6887981"/>
          </a:xfrm>
          <a:prstGeom prst="rect">
            <a:avLst/>
          </a:prstGeom>
          <a:solidFill>
            <a:srgbClr val="0D4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descr="A picture containing text, clipart&#10;&#10;Description automatically generated">
            <a:extLst>
              <a:ext uri="{FF2B5EF4-FFF2-40B4-BE49-F238E27FC236}">
                <a16:creationId xmlns:a16="http://schemas.microsoft.com/office/drawing/2014/main" id="{7B73A1D8-65B2-874F-969D-950C0306AF0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4923" y="5256997"/>
            <a:ext cx="1369103" cy="827545"/>
          </a:xfrm>
          <a:prstGeom prst="rect">
            <a:avLst/>
          </a:prstGeom>
        </p:spPr>
      </p:pic>
      <p:sp>
        <p:nvSpPr>
          <p:cNvPr id="26" name="Text Placeholder 25">
            <a:extLst>
              <a:ext uri="{FF2B5EF4-FFF2-40B4-BE49-F238E27FC236}">
                <a16:creationId xmlns:a16="http://schemas.microsoft.com/office/drawing/2014/main" id="{28B48AC0-B16F-2C4A-B5D2-DDFD5BFE41FC}"/>
              </a:ext>
            </a:extLst>
          </p:cNvPr>
          <p:cNvSpPr>
            <a:spLocks noGrp="1"/>
          </p:cNvSpPr>
          <p:nvPr>
            <p:ph type="body" sz="quarter" idx="13"/>
          </p:nvPr>
        </p:nvSpPr>
        <p:spPr>
          <a:xfrm>
            <a:off x="3706152" y="667791"/>
            <a:ext cx="8275331" cy="1360487"/>
          </a:xfrm>
        </p:spPr>
        <p:txBody>
          <a:bodyPr/>
          <a:lstStyle>
            <a:lvl1pPr marL="0" indent="0" algn="ctr">
              <a:buNone/>
              <a:defRPr lang="en-US" sz="4000" b="1" kern="1200" dirty="0" smtClean="0">
                <a:solidFill>
                  <a:schemeClr val="tx1"/>
                </a:solidFill>
                <a:effectLst/>
                <a:latin typeface="Century Gothic" panose="020B0502020202020204" pitchFamily="34" charset="0"/>
                <a:ea typeface="+mn-ea"/>
                <a:cs typeface="+mn-cs"/>
              </a:defRPr>
            </a:lvl1pPr>
            <a:lvl2pPr>
              <a:defRPr lang="en-US" sz="4000" b="1" kern="1200" dirty="0" smtClean="0">
                <a:solidFill>
                  <a:schemeClr val="tx1"/>
                </a:solidFill>
                <a:effectLst/>
                <a:latin typeface="Century Gothic" panose="020B0502020202020204" pitchFamily="34" charset="0"/>
                <a:ea typeface="+mn-ea"/>
                <a:cs typeface="+mn-cs"/>
              </a:defRPr>
            </a:lvl2pPr>
            <a:lvl3pPr>
              <a:defRPr lang="en-US" sz="4000" b="1" kern="1200" dirty="0" smtClean="0">
                <a:solidFill>
                  <a:schemeClr val="tx1"/>
                </a:solidFill>
                <a:effectLst/>
                <a:latin typeface="Century Gothic" panose="020B0502020202020204" pitchFamily="34" charset="0"/>
                <a:ea typeface="+mn-ea"/>
                <a:cs typeface="+mn-cs"/>
              </a:defRPr>
            </a:lvl3pPr>
            <a:lvl4pPr>
              <a:defRPr lang="en-US" sz="4000" b="1" kern="1200" dirty="0" smtClean="0">
                <a:solidFill>
                  <a:schemeClr val="tx1"/>
                </a:solidFill>
                <a:effectLst/>
                <a:latin typeface="Century Gothic" panose="020B0502020202020204" pitchFamily="34" charset="0"/>
                <a:ea typeface="+mn-ea"/>
                <a:cs typeface="+mn-cs"/>
              </a:defRPr>
            </a:lvl4pPr>
            <a:lvl5pPr>
              <a:defRPr lang="en-US" sz="4000" b="1" kern="1200" dirty="0">
                <a:solidFill>
                  <a:schemeClr val="tx1"/>
                </a:solidFill>
                <a:effectLst/>
                <a:latin typeface="Century Gothic" panose="020B0502020202020204" pitchFamily="34" charset="0"/>
                <a:ea typeface="+mn-ea"/>
                <a:cs typeface="+mn-cs"/>
              </a:defRPr>
            </a:lvl5pPr>
          </a:lstStyle>
          <a:p>
            <a:pPr lvl="0"/>
            <a:r>
              <a:rPr lang="en-US"/>
              <a:t>Click to edit Master text styles</a:t>
            </a:r>
          </a:p>
        </p:txBody>
      </p:sp>
      <p:sp>
        <p:nvSpPr>
          <p:cNvPr id="28" name="Content Placeholder 27">
            <a:extLst>
              <a:ext uri="{FF2B5EF4-FFF2-40B4-BE49-F238E27FC236}">
                <a16:creationId xmlns:a16="http://schemas.microsoft.com/office/drawing/2014/main" id="{27B6C6D5-511A-D145-A93B-DAFB18CF374B}"/>
              </a:ext>
            </a:extLst>
          </p:cNvPr>
          <p:cNvSpPr>
            <a:spLocks noGrp="1"/>
          </p:cNvSpPr>
          <p:nvPr>
            <p:ph sz="quarter" idx="14"/>
          </p:nvPr>
        </p:nvSpPr>
        <p:spPr>
          <a:xfrm>
            <a:off x="3706813" y="2152652"/>
            <a:ext cx="8274051" cy="4568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9">
            <a:extLst>
              <a:ext uri="{FF2B5EF4-FFF2-40B4-BE49-F238E27FC236}">
                <a16:creationId xmlns:a16="http://schemas.microsoft.com/office/drawing/2014/main" id="{CCF76503-C372-2843-859D-6450CCAB400E}"/>
              </a:ext>
            </a:extLst>
          </p:cNvPr>
          <p:cNvSpPr>
            <a:spLocks noGrp="1"/>
          </p:cNvSpPr>
          <p:nvPr>
            <p:ph type="body" sz="quarter" idx="15" hasCustomPrompt="1"/>
          </p:nvPr>
        </p:nvSpPr>
        <p:spPr>
          <a:xfrm>
            <a:off x="-25400" y="667791"/>
            <a:ext cx="3452813" cy="1321709"/>
          </a:xfrm>
        </p:spPr>
        <p:txBody>
          <a:bodyPr>
            <a:noAutofit/>
          </a:bodyPr>
          <a:lstStyle>
            <a:lvl1pPr marL="0" indent="0" algn="ctr">
              <a:buNone/>
              <a:defRPr lang="en-US" sz="4000" b="0" kern="1200" dirty="0">
                <a:solidFill>
                  <a:srgbClr val="B7B09C"/>
                </a:solidFill>
                <a:latin typeface="+mj-lt"/>
                <a:ea typeface="+mj-ea"/>
                <a:cs typeface="+mj-cs"/>
              </a:defRPr>
            </a:lvl1pPr>
          </a:lstStyle>
          <a:p>
            <a:pPr lvl="0"/>
            <a:r>
              <a:rPr lang="en-US" dirty="0"/>
              <a:t>CLICK TO </a:t>
            </a:r>
            <a:br>
              <a:rPr lang="en-US" dirty="0"/>
            </a:br>
            <a:r>
              <a:rPr lang="en-US" dirty="0"/>
              <a:t>EDIT</a:t>
            </a:r>
          </a:p>
        </p:txBody>
      </p:sp>
      <p:sp>
        <p:nvSpPr>
          <p:cNvPr id="32" name="Text Placeholder 31">
            <a:extLst>
              <a:ext uri="{FF2B5EF4-FFF2-40B4-BE49-F238E27FC236}">
                <a16:creationId xmlns:a16="http://schemas.microsoft.com/office/drawing/2014/main" id="{994FFD88-9A43-0F4C-9040-B5F95B0E23B7}"/>
              </a:ext>
            </a:extLst>
          </p:cNvPr>
          <p:cNvSpPr>
            <a:spLocks noGrp="1"/>
          </p:cNvSpPr>
          <p:nvPr>
            <p:ph type="body" sz="quarter" idx="16"/>
          </p:nvPr>
        </p:nvSpPr>
        <p:spPr>
          <a:xfrm>
            <a:off x="211138" y="2285034"/>
            <a:ext cx="2978151" cy="2790825"/>
          </a:xfrm>
        </p:spPr>
        <p:txBody>
          <a:bodyPr>
            <a:normAutofit/>
          </a:bodyPr>
          <a:lstStyle>
            <a:lvl1pPr marL="0" indent="0" algn="ctr">
              <a:buNone/>
              <a:defRPr lang="en-US" sz="1800" kern="1200" dirty="0">
                <a:solidFill>
                  <a:schemeClr val="bg1"/>
                </a:solidFill>
                <a:effectLst/>
                <a:latin typeface="Century Gothic" panose="020B0502020202020204" pitchFamily="34" charset="0"/>
                <a:ea typeface="+mn-ea"/>
                <a:cs typeface="+mn-cs"/>
              </a:defRPr>
            </a:lvl1pPr>
          </a:lstStyle>
          <a:p>
            <a:pPr lvl="0"/>
            <a:r>
              <a:rPr lang="en-US"/>
              <a:t>Click to edit Master text styles</a:t>
            </a:r>
          </a:p>
        </p:txBody>
      </p:sp>
    </p:spTree>
    <p:extLst>
      <p:ext uri="{BB962C8B-B14F-4D97-AF65-F5344CB8AC3E}">
        <p14:creationId xmlns:p14="http://schemas.microsoft.com/office/powerpoint/2010/main" val="34912192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mage with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164DDAE6-EA29-0845-9CB1-ACAA73FF7040}"/>
              </a:ext>
            </a:extLst>
          </p:cNvPr>
          <p:cNvSpPr/>
          <p:nvPr userDrawn="1"/>
        </p:nvSpPr>
        <p:spPr>
          <a:xfrm>
            <a:off x="0" y="1"/>
            <a:ext cx="6655544" cy="6883065"/>
          </a:xfrm>
          <a:custGeom>
            <a:avLst/>
            <a:gdLst>
              <a:gd name="connsiteX0" fmla="*/ 6655544 w 6655544"/>
              <a:gd name="connsiteY0" fmla="*/ 0 h 6883065"/>
              <a:gd name="connsiteX1" fmla="*/ 4013638 w 6655544"/>
              <a:gd name="connsiteY1" fmla="*/ 6882400 h 6883065"/>
              <a:gd name="connsiteX2" fmla="*/ 0 w 6655544"/>
              <a:gd name="connsiteY2" fmla="*/ 6883065 h 6883065"/>
              <a:gd name="connsiteX3" fmla="*/ 0 w 6655544"/>
              <a:gd name="connsiteY3" fmla="*/ 1104 h 6883065"/>
              <a:gd name="connsiteX4" fmla="*/ 6655544 w 6655544"/>
              <a:gd name="connsiteY4" fmla="*/ 0 h 6883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5544" h="6883065">
                <a:moveTo>
                  <a:pt x="6655544" y="0"/>
                </a:moveTo>
                <a:lnTo>
                  <a:pt x="4013638" y="6882400"/>
                </a:lnTo>
                <a:lnTo>
                  <a:pt x="0" y="6883065"/>
                </a:lnTo>
                <a:lnTo>
                  <a:pt x="0" y="1104"/>
                </a:lnTo>
                <a:lnTo>
                  <a:pt x="6655544" y="0"/>
                </a:lnTo>
                <a:close/>
              </a:path>
            </a:pathLst>
          </a:custGeom>
          <a:solidFill>
            <a:srgbClr val="0D4DA8"/>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10" name="Picture 9">
            <a:extLst>
              <a:ext uri="{FF2B5EF4-FFF2-40B4-BE49-F238E27FC236}">
                <a16:creationId xmlns:a16="http://schemas.microsoft.com/office/drawing/2014/main" id="{4F2F2368-5558-8E48-BFB6-B7E707D38BED}"/>
              </a:ext>
            </a:extLst>
          </p:cNvPr>
          <p:cNvPicPr>
            <a:picLocks noChangeAspect="1"/>
          </p:cNvPicPr>
          <p:nvPr userDrawn="1"/>
        </p:nvPicPr>
        <p:blipFill>
          <a:blip r:embed="rId2"/>
          <a:stretch>
            <a:fillRect/>
          </a:stretch>
        </p:blipFill>
        <p:spPr>
          <a:xfrm>
            <a:off x="480461" y="5693570"/>
            <a:ext cx="2882156" cy="243425"/>
          </a:xfrm>
          <a:prstGeom prst="rect">
            <a:avLst/>
          </a:prstGeom>
        </p:spPr>
      </p:pic>
      <p:sp>
        <p:nvSpPr>
          <p:cNvPr id="11" name="Picture Placeholder 10">
            <a:extLst>
              <a:ext uri="{FF2B5EF4-FFF2-40B4-BE49-F238E27FC236}">
                <a16:creationId xmlns:a16="http://schemas.microsoft.com/office/drawing/2014/main" id="{54F02DB8-E2ED-FD4C-9D4D-780E41D91619}"/>
              </a:ext>
            </a:extLst>
          </p:cNvPr>
          <p:cNvSpPr>
            <a:spLocks noGrp="1"/>
          </p:cNvSpPr>
          <p:nvPr>
            <p:ph type="pic" sz="quarter" idx="13"/>
          </p:nvPr>
        </p:nvSpPr>
        <p:spPr>
          <a:xfrm>
            <a:off x="4235852" y="0"/>
            <a:ext cx="7956149" cy="6858000"/>
          </a:xfrm>
          <a:custGeom>
            <a:avLst/>
            <a:gdLst>
              <a:gd name="connsiteX0" fmla="*/ 2638197 w 7956149"/>
              <a:gd name="connsiteY0" fmla="*/ 0 h 6858000"/>
              <a:gd name="connsiteX1" fmla="*/ 7956149 w 7956149"/>
              <a:gd name="connsiteY1" fmla="*/ 0 h 6858000"/>
              <a:gd name="connsiteX2" fmla="*/ 7956149 w 7956149"/>
              <a:gd name="connsiteY2" fmla="*/ 6858000 h 6858000"/>
              <a:gd name="connsiteX3" fmla="*/ 0 w 79561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56149" h="6858000">
                <a:moveTo>
                  <a:pt x="2638197" y="0"/>
                </a:moveTo>
                <a:lnTo>
                  <a:pt x="7956149" y="0"/>
                </a:lnTo>
                <a:lnTo>
                  <a:pt x="7956149" y="6858000"/>
                </a:lnTo>
                <a:lnTo>
                  <a:pt x="0" y="6858000"/>
                </a:lnTo>
                <a:close/>
              </a:path>
            </a:pathLst>
          </a:custGeom>
        </p:spPr>
        <p:txBody>
          <a:bodyPr wrap="square" anchor="ctr" anchorCtr="0">
            <a:noAutofit/>
          </a:bodyPr>
          <a:lstStyle>
            <a:lvl1pPr marL="0" indent="0" algn="ctr">
              <a:buNone/>
              <a:defRPr/>
            </a:lvl1pPr>
          </a:lstStyle>
          <a:p>
            <a:r>
              <a:rPr lang="en-US"/>
              <a:t>Click icon to add picture</a:t>
            </a:r>
            <a:endParaRPr lang="en-US" dirty="0"/>
          </a:p>
        </p:txBody>
      </p:sp>
      <p:sp>
        <p:nvSpPr>
          <p:cNvPr id="13" name="Title 1">
            <a:extLst>
              <a:ext uri="{FF2B5EF4-FFF2-40B4-BE49-F238E27FC236}">
                <a16:creationId xmlns:a16="http://schemas.microsoft.com/office/drawing/2014/main" id="{9488D5A6-1945-B947-8A4D-8F181A4A7F3A}"/>
              </a:ext>
            </a:extLst>
          </p:cNvPr>
          <p:cNvSpPr>
            <a:spLocks noGrp="1"/>
          </p:cNvSpPr>
          <p:nvPr>
            <p:ph type="ctrTitle" hasCustomPrompt="1"/>
          </p:nvPr>
        </p:nvSpPr>
        <p:spPr>
          <a:xfrm>
            <a:off x="400373" y="436510"/>
            <a:ext cx="6483312" cy="601877"/>
          </a:xfrm>
          <a:prstGeom prst="rect">
            <a:avLst/>
          </a:prstGeom>
        </p:spPr>
        <p:txBody>
          <a:bodyPr anchor="t" anchorCtr="0">
            <a:normAutofit/>
          </a:bodyPr>
          <a:lstStyle>
            <a:lvl1pPr algn="l">
              <a:defRPr sz="4400">
                <a:latin typeface="+mj-lt"/>
              </a:defRPr>
            </a:lvl1pPr>
          </a:lstStyle>
          <a:p>
            <a:r>
              <a:rPr lang="en-US" dirty="0"/>
              <a:t>CLICK TO EDIT</a:t>
            </a:r>
          </a:p>
        </p:txBody>
      </p:sp>
      <p:sp>
        <p:nvSpPr>
          <p:cNvPr id="19" name="Text Placeholder 18">
            <a:extLst>
              <a:ext uri="{FF2B5EF4-FFF2-40B4-BE49-F238E27FC236}">
                <a16:creationId xmlns:a16="http://schemas.microsoft.com/office/drawing/2014/main" id="{870AC383-86B1-6644-9E9A-0FA7FCCD0630}"/>
              </a:ext>
            </a:extLst>
          </p:cNvPr>
          <p:cNvSpPr>
            <a:spLocks noGrp="1"/>
          </p:cNvSpPr>
          <p:nvPr>
            <p:ph type="body" sz="quarter" idx="15"/>
          </p:nvPr>
        </p:nvSpPr>
        <p:spPr>
          <a:xfrm>
            <a:off x="400050" y="1771651"/>
            <a:ext cx="5429340" cy="3584575"/>
          </a:xfrm>
          <a:custGeom>
            <a:avLst/>
            <a:gdLst>
              <a:gd name="connsiteX0" fmla="*/ 0 w 5429340"/>
              <a:gd name="connsiteY0" fmla="*/ 0 h 3584575"/>
              <a:gd name="connsiteX1" fmla="*/ 5429340 w 5429340"/>
              <a:gd name="connsiteY1" fmla="*/ 0 h 3584575"/>
              <a:gd name="connsiteX2" fmla="*/ 4053350 w 5429340"/>
              <a:gd name="connsiteY2" fmla="*/ 3584575 h 3584575"/>
              <a:gd name="connsiteX3" fmla="*/ 0 w 5429340"/>
              <a:gd name="connsiteY3" fmla="*/ 3584575 h 3584575"/>
            </a:gdLst>
            <a:ahLst/>
            <a:cxnLst>
              <a:cxn ang="0">
                <a:pos x="connsiteX0" y="connsiteY0"/>
              </a:cxn>
              <a:cxn ang="0">
                <a:pos x="connsiteX1" y="connsiteY1"/>
              </a:cxn>
              <a:cxn ang="0">
                <a:pos x="connsiteX2" y="connsiteY2"/>
              </a:cxn>
              <a:cxn ang="0">
                <a:pos x="connsiteX3" y="connsiteY3"/>
              </a:cxn>
            </a:cxnLst>
            <a:rect l="l" t="t" r="r" b="b"/>
            <a:pathLst>
              <a:path w="5429340" h="3584575">
                <a:moveTo>
                  <a:pt x="0" y="0"/>
                </a:moveTo>
                <a:lnTo>
                  <a:pt x="5429340" y="0"/>
                </a:lnTo>
                <a:lnTo>
                  <a:pt x="4053350" y="3584575"/>
                </a:lnTo>
                <a:lnTo>
                  <a:pt x="0" y="3584575"/>
                </a:lnTo>
                <a:close/>
              </a:path>
            </a:pathLst>
          </a:custGeom>
        </p:spPr>
        <p:txBody>
          <a:bodyPr wrap="square">
            <a:noAutofit/>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432073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CBDB180-1382-C848-8D10-DCD66A57ABD1}"/>
              </a:ext>
            </a:extLst>
          </p:cNvPr>
          <p:cNvSpPr>
            <a:spLocks noGrp="1"/>
          </p:cNvSpPr>
          <p:nvPr>
            <p:ph type="sldNum" sz="quarter" idx="10"/>
          </p:nvPr>
        </p:nvSpPr>
        <p:spPr/>
        <p:txBody>
          <a:bodyPr/>
          <a:lstStyle/>
          <a:p>
            <a:fld id="{5E667DA0-DF71-7E43-B0BE-716D5FF45DDF}" type="slidenum">
              <a:rPr lang="en-US" smtClean="0"/>
              <a:t>‹#›</a:t>
            </a:fld>
            <a:endParaRPr lang="en-US"/>
          </a:p>
        </p:txBody>
      </p:sp>
      <p:sp>
        <p:nvSpPr>
          <p:cNvPr id="4" name="Rectangle 3">
            <a:extLst>
              <a:ext uri="{FF2B5EF4-FFF2-40B4-BE49-F238E27FC236}">
                <a16:creationId xmlns:a16="http://schemas.microsoft.com/office/drawing/2014/main" id="{EC3960E9-2916-5542-B73F-4B49E6CF655F}"/>
              </a:ext>
            </a:extLst>
          </p:cNvPr>
          <p:cNvSpPr/>
          <p:nvPr userDrawn="1"/>
        </p:nvSpPr>
        <p:spPr>
          <a:xfrm>
            <a:off x="636104" y="2570921"/>
            <a:ext cx="3299792" cy="3816627"/>
          </a:xfrm>
          <a:prstGeom prst="rect">
            <a:avLst/>
          </a:prstGeom>
          <a:solidFill>
            <a:srgbClr val="0D4D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9661EA26-3F07-9F47-AC2D-11B796CA1AE9}"/>
              </a:ext>
            </a:extLst>
          </p:cNvPr>
          <p:cNvSpPr/>
          <p:nvPr userDrawn="1"/>
        </p:nvSpPr>
        <p:spPr>
          <a:xfrm>
            <a:off x="4439479" y="2570921"/>
            <a:ext cx="3299792" cy="3816627"/>
          </a:xfrm>
          <a:prstGeom prst="rect">
            <a:avLst/>
          </a:prstGeom>
          <a:solidFill>
            <a:srgbClr val="0D4D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a:extLst>
              <a:ext uri="{FF2B5EF4-FFF2-40B4-BE49-F238E27FC236}">
                <a16:creationId xmlns:a16="http://schemas.microsoft.com/office/drawing/2014/main" id="{8184D52F-F5E5-DD41-989D-1A679F93391A}"/>
              </a:ext>
            </a:extLst>
          </p:cNvPr>
          <p:cNvSpPr/>
          <p:nvPr userDrawn="1"/>
        </p:nvSpPr>
        <p:spPr>
          <a:xfrm>
            <a:off x="8242851" y="2570921"/>
            <a:ext cx="3299792" cy="3816627"/>
          </a:xfrm>
          <a:prstGeom prst="rect">
            <a:avLst/>
          </a:prstGeom>
          <a:solidFill>
            <a:srgbClr val="0D4D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Content Placeholder 23">
            <a:extLst>
              <a:ext uri="{FF2B5EF4-FFF2-40B4-BE49-F238E27FC236}">
                <a16:creationId xmlns:a16="http://schemas.microsoft.com/office/drawing/2014/main" id="{6A858B7D-C34D-7C4F-A65E-45015A34A95E}"/>
              </a:ext>
            </a:extLst>
          </p:cNvPr>
          <p:cNvSpPr>
            <a:spLocks noGrp="1"/>
          </p:cNvSpPr>
          <p:nvPr>
            <p:ph sz="quarter" idx="14"/>
          </p:nvPr>
        </p:nvSpPr>
        <p:spPr>
          <a:xfrm>
            <a:off x="1424403" y="1641609"/>
            <a:ext cx="1703111" cy="2054225"/>
          </a:xfrm>
          <a:solidFill>
            <a:schemeClr val="bg1"/>
          </a:solidFill>
        </p:spPr>
        <p:txBody>
          <a:bodyPr>
            <a:normAutofit/>
          </a:bodyPr>
          <a:lstStyle>
            <a:lvl1pPr marL="0" indent="0" algn="ctr">
              <a:buNone/>
              <a:defRPr sz="1600"/>
            </a:lvl1pPr>
          </a:lstStyle>
          <a:p>
            <a:pPr lvl="0"/>
            <a:r>
              <a:rPr lang="en-US"/>
              <a:t>Click to edit Master text styles</a:t>
            </a:r>
          </a:p>
        </p:txBody>
      </p:sp>
      <p:sp>
        <p:nvSpPr>
          <p:cNvPr id="26" name="Text Placeholder 25">
            <a:extLst>
              <a:ext uri="{FF2B5EF4-FFF2-40B4-BE49-F238E27FC236}">
                <a16:creationId xmlns:a16="http://schemas.microsoft.com/office/drawing/2014/main" id="{38E8DE82-BC4B-6642-8B36-A790A994E21E}"/>
              </a:ext>
            </a:extLst>
          </p:cNvPr>
          <p:cNvSpPr>
            <a:spLocks noGrp="1"/>
          </p:cNvSpPr>
          <p:nvPr>
            <p:ph type="body" sz="quarter" idx="15" hasCustomPrompt="1"/>
          </p:nvPr>
        </p:nvSpPr>
        <p:spPr>
          <a:xfrm>
            <a:off x="776837" y="3920228"/>
            <a:ext cx="3026423" cy="617537"/>
          </a:xfrm>
        </p:spPr>
        <p:txBody>
          <a:bodyPr/>
          <a:lstStyle>
            <a:lvl1pPr marL="0" indent="0" algn="ctr">
              <a:buNone/>
              <a:defRPr lang="en-US" sz="2000" b="1" kern="1200" dirty="0" smtClean="0">
                <a:solidFill>
                  <a:schemeClr val="bg1"/>
                </a:solidFill>
                <a:latin typeface="Century Gothic" panose="020B0502020202020204" pitchFamily="34" charset="0"/>
                <a:ea typeface="+mn-ea"/>
                <a:cs typeface="+mn-cs"/>
              </a:defRPr>
            </a:lvl1pPr>
            <a:lvl2pPr>
              <a:defRPr lang="en-US" sz="2000" b="1" kern="1200" dirty="0" smtClean="0">
                <a:solidFill>
                  <a:schemeClr val="bg1"/>
                </a:solidFill>
                <a:latin typeface="Century Gothic" panose="020B0502020202020204" pitchFamily="34" charset="0"/>
                <a:ea typeface="+mn-ea"/>
                <a:cs typeface="+mn-cs"/>
              </a:defRPr>
            </a:lvl2pPr>
            <a:lvl3pPr>
              <a:defRPr lang="en-US" sz="2000" b="1" kern="1200" dirty="0" smtClean="0">
                <a:solidFill>
                  <a:schemeClr val="bg1"/>
                </a:solidFill>
                <a:latin typeface="Century Gothic" panose="020B0502020202020204" pitchFamily="34" charset="0"/>
                <a:ea typeface="+mn-ea"/>
                <a:cs typeface="+mn-cs"/>
              </a:defRPr>
            </a:lvl3pPr>
            <a:lvl4pPr>
              <a:defRPr lang="en-US" sz="2000" b="1" kern="1200" dirty="0" smtClean="0">
                <a:solidFill>
                  <a:schemeClr val="bg1"/>
                </a:solidFill>
                <a:latin typeface="Century Gothic" panose="020B0502020202020204" pitchFamily="34" charset="0"/>
                <a:ea typeface="+mn-ea"/>
                <a:cs typeface="+mn-cs"/>
              </a:defRPr>
            </a:lvl4pPr>
            <a:lvl5pPr>
              <a:defRPr lang="en-US" sz="2000" b="1" kern="1200" dirty="0">
                <a:solidFill>
                  <a:schemeClr val="bg1"/>
                </a:solidFill>
                <a:latin typeface="Century Gothic" panose="020B0502020202020204" pitchFamily="34" charset="0"/>
                <a:ea typeface="+mn-ea"/>
                <a:cs typeface="+mn-cs"/>
              </a:defRPr>
            </a:lvl5pPr>
          </a:lstStyle>
          <a:p>
            <a:pPr lvl="0"/>
            <a:r>
              <a:rPr lang="en-US" dirty="0"/>
              <a:t>CLICK</a:t>
            </a:r>
            <a:br>
              <a:rPr lang="en-US" dirty="0"/>
            </a:br>
            <a:r>
              <a:rPr lang="en-US" dirty="0"/>
              <a:t> TO EDIT</a:t>
            </a:r>
          </a:p>
        </p:txBody>
      </p:sp>
      <p:sp>
        <p:nvSpPr>
          <p:cNvPr id="28" name="Text Placeholder 27">
            <a:extLst>
              <a:ext uri="{FF2B5EF4-FFF2-40B4-BE49-F238E27FC236}">
                <a16:creationId xmlns:a16="http://schemas.microsoft.com/office/drawing/2014/main" id="{03ECCB32-5B89-644A-8FF4-8EE84B71428B}"/>
              </a:ext>
            </a:extLst>
          </p:cNvPr>
          <p:cNvSpPr>
            <a:spLocks noGrp="1"/>
          </p:cNvSpPr>
          <p:nvPr>
            <p:ph type="body" sz="quarter" idx="16"/>
          </p:nvPr>
        </p:nvSpPr>
        <p:spPr>
          <a:xfrm>
            <a:off x="776837" y="4637089"/>
            <a:ext cx="3026423" cy="1612041"/>
          </a:xfrm>
        </p:spPr>
        <p:txBody>
          <a:bodyPr/>
          <a:lstStyle>
            <a:lvl1pPr marL="0" indent="0" algn="ctr">
              <a:buNone/>
              <a:defRPr lang="en-US" sz="1800" kern="1200" dirty="0" smtClean="0">
                <a:solidFill>
                  <a:schemeClr val="bg1"/>
                </a:solidFill>
                <a:latin typeface="Century Gothic" panose="020B0502020202020204" pitchFamily="34" charset="0"/>
                <a:ea typeface="+mn-ea"/>
                <a:cs typeface="+mn-cs"/>
              </a:defRPr>
            </a:lvl1pPr>
          </a:lstStyle>
          <a:p>
            <a:pPr lvl="0"/>
            <a:r>
              <a:rPr lang="en-US"/>
              <a:t>Click to edit Master text styles</a:t>
            </a:r>
          </a:p>
        </p:txBody>
      </p:sp>
      <p:sp>
        <p:nvSpPr>
          <p:cNvPr id="29" name="Content Placeholder 23">
            <a:extLst>
              <a:ext uri="{FF2B5EF4-FFF2-40B4-BE49-F238E27FC236}">
                <a16:creationId xmlns:a16="http://schemas.microsoft.com/office/drawing/2014/main" id="{60136BED-B4DA-3041-90DF-5F32C234A42A}"/>
              </a:ext>
            </a:extLst>
          </p:cNvPr>
          <p:cNvSpPr>
            <a:spLocks noGrp="1"/>
          </p:cNvSpPr>
          <p:nvPr>
            <p:ph sz="quarter" idx="17"/>
          </p:nvPr>
        </p:nvSpPr>
        <p:spPr>
          <a:xfrm>
            <a:off x="5235753" y="1641609"/>
            <a:ext cx="1703111" cy="2054225"/>
          </a:xfrm>
          <a:solidFill>
            <a:schemeClr val="bg1"/>
          </a:solidFill>
        </p:spPr>
        <p:txBody>
          <a:bodyPr>
            <a:normAutofit/>
          </a:bodyPr>
          <a:lstStyle>
            <a:lvl1pPr marL="0" indent="0">
              <a:buNone/>
              <a:defRPr lang="en-US" sz="1600" kern="1200" dirty="0">
                <a:solidFill>
                  <a:schemeClr val="tx1"/>
                </a:solidFill>
                <a:latin typeface="+mn-lt"/>
                <a:ea typeface="+mn-ea"/>
                <a:cs typeface="+mn-cs"/>
              </a:defRPr>
            </a:lvl1pPr>
          </a:lstStyle>
          <a:p>
            <a:pPr marL="0" lvl="0" indent="0" algn="ctr" defTabSz="914377"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30" name="Text Placeholder 25">
            <a:extLst>
              <a:ext uri="{FF2B5EF4-FFF2-40B4-BE49-F238E27FC236}">
                <a16:creationId xmlns:a16="http://schemas.microsoft.com/office/drawing/2014/main" id="{8CDEFAC2-90D1-1647-B9ED-91175BD4AFF1}"/>
              </a:ext>
            </a:extLst>
          </p:cNvPr>
          <p:cNvSpPr>
            <a:spLocks noGrp="1"/>
          </p:cNvSpPr>
          <p:nvPr>
            <p:ph type="body" sz="quarter" idx="18" hasCustomPrompt="1"/>
          </p:nvPr>
        </p:nvSpPr>
        <p:spPr>
          <a:xfrm>
            <a:off x="4588186" y="3920228"/>
            <a:ext cx="3026423" cy="617537"/>
          </a:xfrm>
        </p:spPr>
        <p:txBody>
          <a:bodyPr/>
          <a:lstStyle>
            <a:lvl1pPr marL="0" indent="0" algn="ctr">
              <a:buNone/>
              <a:defRPr lang="en-US" sz="2000" b="1" kern="1200" dirty="0" smtClean="0">
                <a:solidFill>
                  <a:schemeClr val="bg1"/>
                </a:solidFill>
                <a:latin typeface="Century Gothic" panose="020B0502020202020204" pitchFamily="34" charset="0"/>
                <a:ea typeface="+mn-ea"/>
                <a:cs typeface="+mn-cs"/>
              </a:defRPr>
            </a:lvl1pPr>
            <a:lvl2pPr>
              <a:defRPr lang="en-US" sz="2000" b="1" kern="1200" dirty="0" smtClean="0">
                <a:solidFill>
                  <a:schemeClr val="bg1"/>
                </a:solidFill>
                <a:latin typeface="Century Gothic" panose="020B0502020202020204" pitchFamily="34" charset="0"/>
                <a:ea typeface="+mn-ea"/>
                <a:cs typeface="+mn-cs"/>
              </a:defRPr>
            </a:lvl2pPr>
            <a:lvl3pPr>
              <a:defRPr lang="en-US" sz="2000" b="1" kern="1200" dirty="0" smtClean="0">
                <a:solidFill>
                  <a:schemeClr val="bg1"/>
                </a:solidFill>
                <a:latin typeface="Century Gothic" panose="020B0502020202020204" pitchFamily="34" charset="0"/>
                <a:ea typeface="+mn-ea"/>
                <a:cs typeface="+mn-cs"/>
              </a:defRPr>
            </a:lvl3pPr>
            <a:lvl4pPr>
              <a:defRPr lang="en-US" sz="2000" b="1" kern="1200" dirty="0" smtClean="0">
                <a:solidFill>
                  <a:schemeClr val="bg1"/>
                </a:solidFill>
                <a:latin typeface="Century Gothic" panose="020B0502020202020204" pitchFamily="34" charset="0"/>
                <a:ea typeface="+mn-ea"/>
                <a:cs typeface="+mn-cs"/>
              </a:defRPr>
            </a:lvl4pPr>
            <a:lvl5pPr>
              <a:defRPr lang="en-US" sz="2000" b="1" kern="1200" dirty="0">
                <a:solidFill>
                  <a:schemeClr val="bg1"/>
                </a:solidFill>
                <a:latin typeface="Century Gothic" panose="020B0502020202020204" pitchFamily="34" charset="0"/>
                <a:ea typeface="+mn-ea"/>
                <a:cs typeface="+mn-cs"/>
              </a:defRPr>
            </a:lvl5pPr>
          </a:lstStyle>
          <a:p>
            <a:pPr lvl="0"/>
            <a:r>
              <a:rPr lang="en-US" dirty="0"/>
              <a:t>CLICK</a:t>
            </a:r>
            <a:br>
              <a:rPr lang="en-US" dirty="0"/>
            </a:br>
            <a:r>
              <a:rPr lang="en-US" dirty="0"/>
              <a:t> TO EDIT</a:t>
            </a:r>
          </a:p>
        </p:txBody>
      </p:sp>
      <p:sp>
        <p:nvSpPr>
          <p:cNvPr id="31" name="Text Placeholder 27">
            <a:extLst>
              <a:ext uri="{FF2B5EF4-FFF2-40B4-BE49-F238E27FC236}">
                <a16:creationId xmlns:a16="http://schemas.microsoft.com/office/drawing/2014/main" id="{B0AE9096-8FCE-0349-A03C-31C2F10794AA}"/>
              </a:ext>
            </a:extLst>
          </p:cNvPr>
          <p:cNvSpPr>
            <a:spLocks noGrp="1"/>
          </p:cNvSpPr>
          <p:nvPr>
            <p:ph type="body" sz="quarter" idx="19"/>
          </p:nvPr>
        </p:nvSpPr>
        <p:spPr>
          <a:xfrm>
            <a:off x="4588186" y="4637089"/>
            <a:ext cx="3026423" cy="1612041"/>
          </a:xfrm>
        </p:spPr>
        <p:txBody>
          <a:bodyPr/>
          <a:lstStyle>
            <a:lvl1pPr marL="0" indent="0" algn="ctr">
              <a:buNone/>
              <a:defRPr lang="en-US" sz="1800" kern="1200" dirty="0" smtClean="0">
                <a:solidFill>
                  <a:schemeClr val="bg1"/>
                </a:solidFill>
                <a:latin typeface="Century Gothic" panose="020B0502020202020204" pitchFamily="34" charset="0"/>
                <a:ea typeface="+mn-ea"/>
                <a:cs typeface="+mn-cs"/>
              </a:defRPr>
            </a:lvl1pPr>
          </a:lstStyle>
          <a:p>
            <a:pPr lvl="0"/>
            <a:r>
              <a:rPr lang="en-US"/>
              <a:t>Click to edit Master text styles</a:t>
            </a:r>
          </a:p>
        </p:txBody>
      </p:sp>
      <p:sp>
        <p:nvSpPr>
          <p:cNvPr id="32" name="Content Placeholder 23">
            <a:extLst>
              <a:ext uri="{FF2B5EF4-FFF2-40B4-BE49-F238E27FC236}">
                <a16:creationId xmlns:a16="http://schemas.microsoft.com/office/drawing/2014/main" id="{E82063F9-14C8-7844-894E-1EBB8BD6745E}"/>
              </a:ext>
            </a:extLst>
          </p:cNvPr>
          <p:cNvSpPr>
            <a:spLocks noGrp="1"/>
          </p:cNvSpPr>
          <p:nvPr>
            <p:ph sz="quarter" idx="20"/>
          </p:nvPr>
        </p:nvSpPr>
        <p:spPr>
          <a:xfrm>
            <a:off x="9022825" y="1641609"/>
            <a:ext cx="1703111" cy="2054225"/>
          </a:xfrm>
          <a:solidFill>
            <a:schemeClr val="bg1"/>
          </a:solidFill>
        </p:spPr>
        <p:txBody>
          <a:bodyPr>
            <a:normAutofit/>
          </a:bodyPr>
          <a:lstStyle>
            <a:lvl1pPr marL="0" indent="0">
              <a:buNone/>
              <a:defRPr lang="en-US" sz="1600" kern="1200" dirty="0" smtClean="0">
                <a:solidFill>
                  <a:schemeClr val="tx1"/>
                </a:solidFill>
                <a:latin typeface="+mn-lt"/>
                <a:ea typeface="+mn-ea"/>
                <a:cs typeface="+mn-cs"/>
              </a:defRPr>
            </a:lvl1pPr>
          </a:lstStyle>
          <a:p>
            <a:pPr marL="0" lvl="0" indent="0" algn="ctr" defTabSz="914377"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33" name="Text Placeholder 25">
            <a:extLst>
              <a:ext uri="{FF2B5EF4-FFF2-40B4-BE49-F238E27FC236}">
                <a16:creationId xmlns:a16="http://schemas.microsoft.com/office/drawing/2014/main" id="{14EEB4E7-AEC6-684E-81FD-AB14807FF2A3}"/>
              </a:ext>
            </a:extLst>
          </p:cNvPr>
          <p:cNvSpPr>
            <a:spLocks noGrp="1"/>
          </p:cNvSpPr>
          <p:nvPr>
            <p:ph type="body" sz="quarter" idx="21" hasCustomPrompt="1"/>
          </p:nvPr>
        </p:nvSpPr>
        <p:spPr>
          <a:xfrm>
            <a:off x="8375258" y="3920228"/>
            <a:ext cx="3026423" cy="617537"/>
          </a:xfrm>
        </p:spPr>
        <p:txBody>
          <a:bodyPr/>
          <a:lstStyle>
            <a:lvl1pPr marL="0" indent="0" algn="ctr">
              <a:buNone/>
              <a:defRPr lang="en-US" sz="2000" b="1" kern="1200" dirty="0" smtClean="0">
                <a:solidFill>
                  <a:schemeClr val="bg1"/>
                </a:solidFill>
                <a:latin typeface="Century Gothic" panose="020B0502020202020204" pitchFamily="34" charset="0"/>
                <a:ea typeface="+mn-ea"/>
                <a:cs typeface="+mn-cs"/>
              </a:defRPr>
            </a:lvl1pPr>
            <a:lvl2pPr>
              <a:defRPr lang="en-US" sz="2000" b="1" kern="1200" dirty="0" smtClean="0">
                <a:solidFill>
                  <a:schemeClr val="bg1"/>
                </a:solidFill>
                <a:latin typeface="Century Gothic" panose="020B0502020202020204" pitchFamily="34" charset="0"/>
                <a:ea typeface="+mn-ea"/>
                <a:cs typeface="+mn-cs"/>
              </a:defRPr>
            </a:lvl2pPr>
            <a:lvl3pPr>
              <a:defRPr lang="en-US" sz="2000" b="1" kern="1200" dirty="0" smtClean="0">
                <a:solidFill>
                  <a:schemeClr val="bg1"/>
                </a:solidFill>
                <a:latin typeface="Century Gothic" panose="020B0502020202020204" pitchFamily="34" charset="0"/>
                <a:ea typeface="+mn-ea"/>
                <a:cs typeface="+mn-cs"/>
              </a:defRPr>
            </a:lvl3pPr>
            <a:lvl4pPr>
              <a:defRPr lang="en-US" sz="2000" b="1" kern="1200" dirty="0" smtClean="0">
                <a:solidFill>
                  <a:schemeClr val="bg1"/>
                </a:solidFill>
                <a:latin typeface="Century Gothic" panose="020B0502020202020204" pitchFamily="34" charset="0"/>
                <a:ea typeface="+mn-ea"/>
                <a:cs typeface="+mn-cs"/>
              </a:defRPr>
            </a:lvl4pPr>
            <a:lvl5pPr>
              <a:defRPr lang="en-US" sz="2000" b="1" kern="1200" dirty="0">
                <a:solidFill>
                  <a:schemeClr val="bg1"/>
                </a:solidFill>
                <a:latin typeface="Century Gothic" panose="020B0502020202020204" pitchFamily="34" charset="0"/>
                <a:ea typeface="+mn-ea"/>
                <a:cs typeface="+mn-cs"/>
              </a:defRPr>
            </a:lvl5pPr>
          </a:lstStyle>
          <a:p>
            <a:pPr lvl="0"/>
            <a:r>
              <a:rPr lang="en-US" dirty="0"/>
              <a:t>CLICK</a:t>
            </a:r>
            <a:br>
              <a:rPr lang="en-US" dirty="0"/>
            </a:br>
            <a:r>
              <a:rPr lang="en-US" dirty="0"/>
              <a:t> TO EDIT</a:t>
            </a:r>
          </a:p>
        </p:txBody>
      </p:sp>
      <p:sp>
        <p:nvSpPr>
          <p:cNvPr id="34" name="Text Placeholder 27">
            <a:extLst>
              <a:ext uri="{FF2B5EF4-FFF2-40B4-BE49-F238E27FC236}">
                <a16:creationId xmlns:a16="http://schemas.microsoft.com/office/drawing/2014/main" id="{82386C61-9B83-704A-A0DE-B47D35787E51}"/>
              </a:ext>
            </a:extLst>
          </p:cNvPr>
          <p:cNvSpPr>
            <a:spLocks noGrp="1"/>
          </p:cNvSpPr>
          <p:nvPr>
            <p:ph type="body" sz="quarter" idx="22"/>
          </p:nvPr>
        </p:nvSpPr>
        <p:spPr>
          <a:xfrm>
            <a:off x="8375258" y="4637089"/>
            <a:ext cx="3026423" cy="1612041"/>
          </a:xfrm>
        </p:spPr>
        <p:txBody>
          <a:bodyPr/>
          <a:lstStyle>
            <a:lvl1pPr marL="0" indent="0" algn="ctr">
              <a:buNone/>
              <a:defRPr lang="en-US" sz="1800" kern="1200" dirty="0" smtClean="0">
                <a:solidFill>
                  <a:schemeClr val="bg1"/>
                </a:solidFill>
                <a:latin typeface="Century Gothic" panose="020B0502020202020204" pitchFamily="34" charset="0"/>
                <a:ea typeface="+mn-ea"/>
                <a:cs typeface="+mn-cs"/>
              </a:defRPr>
            </a:lvl1pPr>
          </a:lstStyle>
          <a:p>
            <a:pPr lvl="0"/>
            <a:r>
              <a:rPr lang="en-US"/>
              <a:t>Click to edit Master text styles</a:t>
            </a:r>
          </a:p>
        </p:txBody>
      </p:sp>
      <p:sp>
        <p:nvSpPr>
          <p:cNvPr id="18" name="Title 1">
            <a:extLst>
              <a:ext uri="{FF2B5EF4-FFF2-40B4-BE49-F238E27FC236}">
                <a16:creationId xmlns:a16="http://schemas.microsoft.com/office/drawing/2014/main" id="{BFC3E966-A769-B14C-8B3C-A2F049592F4E}"/>
              </a:ext>
            </a:extLst>
          </p:cNvPr>
          <p:cNvSpPr>
            <a:spLocks noGrp="1"/>
          </p:cNvSpPr>
          <p:nvPr>
            <p:ph type="ctrTitle" hasCustomPrompt="1"/>
          </p:nvPr>
        </p:nvSpPr>
        <p:spPr>
          <a:xfrm>
            <a:off x="609600" y="577547"/>
            <a:ext cx="8934773" cy="601877"/>
          </a:xfrm>
          <a:prstGeom prst="rect">
            <a:avLst/>
          </a:prstGeom>
        </p:spPr>
        <p:txBody>
          <a:bodyPr anchor="t" anchorCtr="0">
            <a:normAutofit/>
          </a:bodyPr>
          <a:lstStyle>
            <a:lvl1pPr algn="l">
              <a:defRPr sz="4400">
                <a:latin typeface="+mj-lt"/>
              </a:defRPr>
            </a:lvl1pPr>
          </a:lstStyle>
          <a:p>
            <a:r>
              <a:rPr lang="en-US" dirty="0"/>
              <a:t>Click to Edit Master Text Styles</a:t>
            </a:r>
          </a:p>
        </p:txBody>
      </p:sp>
      <p:pic>
        <p:nvPicPr>
          <p:cNvPr id="19" name="Picture 18" descr="A picture containing text, clipart&#10;&#10;Description automatically generated">
            <a:extLst>
              <a:ext uri="{FF2B5EF4-FFF2-40B4-BE49-F238E27FC236}">
                <a16:creationId xmlns:a16="http://schemas.microsoft.com/office/drawing/2014/main" id="{4A7CA810-9539-094A-AE45-3ECF7FB9933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32329" y="628345"/>
            <a:ext cx="2083379" cy="510459"/>
          </a:xfrm>
          <a:prstGeom prst="rect">
            <a:avLst/>
          </a:prstGeom>
        </p:spPr>
      </p:pic>
    </p:spTree>
    <p:extLst>
      <p:ext uri="{BB962C8B-B14F-4D97-AF65-F5344CB8AC3E}">
        <p14:creationId xmlns:p14="http://schemas.microsoft.com/office/powerpoint/2010/main" val="225407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30497CA-C2D5-AA48-8FA7-D1E8BCCC83E5}"/>
              </a:ext>
            </a:extLst>
          </p:cNvPr>
          <p:cNvSpPr>
            <a:spLocks noGrp="1"/>
          </p:cNvSpPr>
          <p:nvPr>
            <p:ph type="sldNum" sz="quarter" idx="10"/>
          </p:nvPr>
        </p:nvSpPr>
        <p:spPr/>
        <p:txBody>
          <a:bodyPr/>
          <a:lstStyle/>
          <a:p>
            <a:fld id="{5E667DA0-DF71-7E43-B0BE-716D5FF45DDF}" type="slidenum">
              <a:rPr lang="en-US" smtClean="0"/>
              <a:t>‹#›</a:t>
            </a:fld>
            <a:endParaRPr lang="en-US"/>
          </a:p>
        </p:txBody>
      </p:sp>
      <p:pic>
        <p:nvPicPr>
          <p:cNvPr id="6" name="Picture 5" descr="Icon&#10;&#10;Description automatically generated">
            <a:extLst>
              <a:ext uri="{FF2B5EF4-FFF2-40B4-BE49-F238E27FC236}">
                <a16:creationId xmlns:a16="http://schemas.microsoft.com/office/drawing/2014/main" id="{B79069B4-150A-4742-B5FC-0A7BB69736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19745" y="4073778"/>
            <a:ext cx="1887369" cy="1148515"/>
          </a:xfrm>
          <a:prstGeom prst="rect">
            <a:avLst/>
          </a:prstGeom>
        </p:spPr>
      </p:pic>
      <p:pic>
        <p:nvPicPr>
          <p:cNvPr id="7" name="Picture 6">
            <a:extLst>
              <a:ext uri="{FF2B5EF4-FFF2-40B4-BE49-F238E27FC236}">
                <a16:creationId xmlns:a16="http://schemas.microsoft.com/office/drawing/2014/main" id="{C7250808-E3F5-CF42-9CB3-A41052457FF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33871" y="5511245"/>
            <a:ext cx="1659117" cy="159320"/>
          </a:xfrm>
          <a:prstGeom prst="rect">
            <a:avLst/>
          </a:prstGeom>
        </p:spPr>
      </p:pic>
      <p:sp>
        <p:nvSpPr>
          <p:cNvPr id="9" name="Picture Placeholder 8">
            <a:extLst>
              <a:ext uri="{FF2B5EF4-FFF2-40B4-BE49-F238E27FC236}">
                <a16:creationId xmlns:a16="http://schemas.microsoft.com/office/drawing/2014/main" id="{0360636D-DDED-984D-823A-CF99CD3C3C73}"/>
              </a:ext>
            </a:extLst>
          </p:cNvPr>
          <p:cNvSpPr>
            <a:spLocks noGrp="1"/>
          </p:cNvSpPr>
          <p:nvPr>
            <p:ph type="pic" sz="quarter" idx="13"/>
          </p:nvPr>
        </p:nvSpPr>
        <p:spPr>
          <a:xfrm>
            <a:off x="4235852" y="0"/>
            <a:ext cx="7956149" cy="6858000"/>
          </a:xfrm>
          <a:custGeom>
            <a:avLst/>
            <a:gdLst>
              <a:gd name="connsiteX0" fmla="*/ 2638197 w 7956149"/>
              <a:gd name="connsiteY0" fmla="*/ 0 h 6858000"/>
              <a:gd name="connsiteX1" fmla="*/ 7956149 w 7956149"/>
              <a:gd name="connsiteY1" fmla="*/ 0 h 6858000"/>
              <a:gd name="connsiteX2" fmla="*/ 7956149 w 7956149"/>
              <a:gd name="connsiteY2" fmla="*/ 6858000 h 6858000"/>
              <a:gd name="connsiteX3" fmla="*/ 0 w 79561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56149" h="6858000">
                <a:moveTo>
                  <a:pt x="2638197" y="0"/>
                </a:moveTo>
                <a:lnTo>
                  <a:pt x="7956149" y="0"/>
                </a:lnTo>
                <a:lnTo>
                  <a:pt x="7956149" y="6858000"/>
                </a:lnTo>
                <a:lnTo>
                  <a:pt x="0" y="6858000"/>
                </a:lnTo>
                <a:close/>
              </a:path>
            </a:pathLst>
          </a:custGeom>
        </p:spPr>
        <p:txBody>
          <a:bodyPr wrap="square" anchor="ctr" anchorCtr="0">
            <a:noAutofit/>
          </a:bodyPr>
          <a:lstStyle>
            <a:lvl1pPr marL="0" indent="0" algn="ctr">
              <a:buNone/>
              <a:defRPr sz="2000"/>
            </a:lvl1pPr>
          </a:lstStyle>
          <a:p>
            <a:r>
              <a:rPr lang="en-US"/>
              <a:t>Click icon to add picture</a:t>
            </a:r>
            <a:endParaRPr lang="en-US" dirty="0"/>
          </a:p>
        </p:txBody>
      </p:sp>
      <p:sp>
        <p:nvSpPr>
          <p:cNvPr id="10" name="Freeform 9">
            <a:extLst>
              <a:ext uri="{FF2B5EF4-FFF2-40B4-BE49-F238E27FC236}">
                <a16:creationId xmlns:a16="http://schemas.microsoft.com/office/drawing/2014/main" id="{67AFABF6-6DC7-0E4D-9F95-370A68D39F19}"/>
              </a:ext>
            </a:extLst>
          </p:cNvPr>
          <p:cNvSpPr/>
          <p:nvPr userDrawn="1"/>
        </p:nvSpPr>
        <p:spPr>
          <a:xfrm rot="1260000">
            <a:off x="5397925" y="-321142"/>
            <a:ext cx="349624" cy="7505851"/>
          </a:xfrm>
          <a:custGeom>
            <a:avLst/>
            <a:gdLst>
              <a:gd name="connsiteX0" fmla="*/ 0 w 349624"/>
              <a:gd name="connsiteY0" fmla="*/ 134208 h 7505851"/>
              <a:gd name="connsiteX1" fmla="*/ 349624 w 349624"/>
              <a:gd name="connsiteY1" fmla="*/ 0 h 7505851"/>
              <a:gd name="connsiteX2" fmla="*/ 349624 w 349624"/>
              <a:gd name="connsiteY2" fmla="*/ 7371643 h 7505851"/>
              <a:gd name="connsiteX3" fmla="*/ 0 w 349624"/>
              <a:gd name="connsiteY3" fmla="*/ 7505851 h 7505851"/>
            </a:gdLst>
            <a:ahLst/>
            <a:cxnLst>
              <a:cxn ang="0">
                <a:pos x="connsiteX0" y="connsiteY0"/>
              </a:cxn>
              <a:cxn ang="0">
                <a:pos x="connsiteX1" y="connsiteY1"/>
              </a:cxn>
              <a:cxn ang="0">
                <a:pos x="connsiteX2" y="connsiteY2"/>
              </a:cxn>
              <a:cxn ang="0">
                <a:pos x="connsiteX3" y="connsiteY3"/>
              </a:cxn>
            </a:cxnLst>
            <a:rect l="l" t="t" r="r" b="b"/>
            <a:pathLst>
              <a:path w="349624" h="7505851">
                <a:moveTo>
                  <a:pt x="0" y="134208"/>
                </a:moveTo>
                <a:lnTo>
                  <a:pt x="349624" y="0"/>
                </a:lnTo>
                <a:lnTo>
                  <a:pt x="349624" y="7371643"/>
                </a:lnTo>
                <a:lnTo>
                  <a:pt x="0" y="7505851"/>
                </a:lnTo>
                <a:close/>
              </a:path>
            </a:pathLst>
          </a:custGeom>
          <a:solidFill>
            <a:srgbClr val="0D4DA8"/>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Text Placeholder 11">
            <a:extLst>
              <a:ext uri="{FF2B5EF4-FFF2-40B4-BE49-F238E27FC236}">
                <a16:creationId xmlns:a16="http://schemas.microsoft.com/office/drawing/2014/main" id="{60DF0948-884F-3048-A488-C5977B5C5929}"/>
              </a:ext>
            </a:extLst>
          </p:cNvPr>
          <p:cNvSpPr>
            <a:spLocks noGrp="1"/>
          </p:cNvSpPr>
          <p:nvPr>
            <p:ph type="body" sz="quarter" idx="14" hasCustomPrompt="1"/>
          </p:nvPr>
        </p:nvSpPr>
        <p:spPr>
          <a:xfrm>
            <a:off x="113288" y="1564725"/>
            <a:ext cx="5300283" cy="744537"/>
          </a:xfrm>
        </p:spPr>
        <p:txBody>
          <a:bodyPr/>
          <a:lstStyle>
            <a:lvl1pPr marL="0" indent="0" algn="ctr">
              <a:buNone/>
              <a:defRPr lang="en-US" sz="5400" b="0" i="0" kern="1200" dirty="0" smtClean="0">
                <a:solidFill>
                  <a:srgbClr val="B7B09C"/>
                </a:solidFill>
                <a:latin typeface="Century Gothic" panose="020B0502020202020204" pitchFamily="34" charset="0"/>
                <a:ea typeface="Verdana" panose="020B0604030504040204" pitchFamily="34" charset="0"/>
                <a:cs typeface="Verdana" panose="020B0604030504040204" pitchFamily="34" charset="0"/>
              </a:defRPr>
            </a:lvl1pPr>
            <a:lvl2pPr>
              <a:defRPr lang="en-US" sz="5400" b="0" i="0" kern="1200" dirty="0" smtClean="0">
                <a:solidFill>
                  <a:srgbClr val="B7B09C"/>
                </a:solidFill>
                <a:latin typeface="Century Gothic" panose="020B0502020202020204" pitchFamily="34" charset="0"/>
                <a:ea typeface="Verdana" panose="020B0604030504040204" pitchFamily="34" charset="0"/>
                <a:cs typeface="Verdana" panose="020B0604030504040204" pitchFamily="34" charset="0"/>
              </a:defRPr>
            </a:lvl2pPr>
            <a:lvl3pPr>
              <a:defRPr lang="en-US" sz="5400" b="0" i="0" kern="1200" dirty="0" smtClean="0">
                <a:solidFill>
                  <a:srgbClr val="B7B09C"/>
                </a:solidFill>
                <a:latin typeface="Century Gothic" panose="020B0502020202020204" pitchFamily="34" charset="0"/>
                <a:ea typeface="Verdana" panose="020B0604030504040204" pitchFamily="34" charset="0"/>
                <a:cs typeface="Verdana" panose="020B0604030504040204" pitchFamily="34" charset="0"/>
              </a:defRPr>
            </a:lvl3pPr>
            <a:lvl4pPr>
              <a:defRPr lang="en-US" sz="5400" b="0" i="0" kern="1200" dirty="0" smtClean="0">
                <a:solidFill>
                  <a:srgbClr val="B7B09C"/>
                </a:solidFill>
                <a:latin typeface="Century Gothic" panose="020B0502020202020204" pitchFamily="34" charset="0"/>
                <a:ea typeface="Verdana" panose="020B0604030504040204" pitchFamily="34" charset="0"/>
                <a:cs typeface="Verdana" panose="020B0604030504040204" pitchFamily="34" charset="0"/>
              </a:defRPr>
            </a:lvl4pPr>
            <a:lvl5pPr>
              <a:defRPr lang="en-US" sz="5400" b="0" i="0" kern="1200" dirty="0">
                <a:solidFill>
                  <a:srgbClr val="B7B09C"/>
                </a:solidFill>
                <a:latin typeface="Century Gothic" panose="020B0502020202020204" pitchFamily="34" charset="0"/>
                <a:ea typeface="Verdana" panose="020B0604030504040204" pitchFamily="34" charset="0"/>
                <a:cs typeface="Verdana" panose="020B0604030504040204" pitchFamily="34" charset="0"/>
              </a:defRPr>
            </a:lvl5pPr>
          </a:lstStyle>
          <a:p>
            <a:pPr lvl="0"/>
            <a:r>
              <a:rPr lang="en-US" dirty="0"/>
              <a:t>CLICK TO EDIT</a:t>
            </a:r>
          </a:p>
        </p:txBody>
      </p:sp>
      <p:sp>
        <p:nvSpPr>
          <p:cNvPr id="13" name="Text Placeholder 11">
            <a:extLst>
              <a:ext uri="{FF2B5EF4-FFF2-40B4-BE49-F238E27FC236}">
                <a16:creationId xmlns:a16="http://schemas.microsoft.com/office/drawing/2014/main" id="{7230A3F6-05B0-114C-96C7-C5F6D6DF2041}"/>
              </a:ext>
            </a:extLst>
          </p:cNvPr>
          <p:cNvSpPr>
            <a:spLocks noGrp="1"/>
          </p:cNvSpPr>
          <p:nvPr>
            <p:ph type="body" sz="quarter" idx="15" hasCustomPrompt="1"/>
          </p:nvPr>
        </p:nvSpPr>
        <p:spPr>
          <a:xfrm>
            <a:off x="113288" y="2333538"/>
            <a:ext cx="5300283" cy="744537"/>
          </a:xfrm>
        </p:spPr>
        <p:txBody>
          <a:bodyPr>
            <a:noAutofit/>
          </a:bodyPr>
          <a:lstStyle>
            <a:lvl1pPr marL="0" indent="0" algn="ctr">
              <a:buNone/>
              <a:defRPr lang="en-US" sz="6000" b="1" i="0" kern="1200" dirty="0">
                <a:solidFill>
                  <a:srgbClr val="0D4DA8"/>
                </a:solidFill>
                <a:latin typeface="Century Gothic" panose="020B0502020202020204" pitchFamily="34" charset="0"/>
                <a:ea typeface="Verdana" panose="020B0604030504040204" pitchFamily="34" charset="0"/>
                <a:cs typeface="Verdana" panose="020B0604030504040204" pitchFamily="34" charset="0"/>
              </a:defRPr>
            </a:lvl1pPr>
            <a:lvl2pPr>
              <a:defRPr lang="en-US" sz="5400" b="0" i="0" kern="1200" dirty="0" smtClean="0">
                <a:solidFill>
                  <a:srgbClr val="B7B09C"/>
                </a:solidFill>
                <a:latin typeface="Century Gothic" panose="020B0502020202020204" pitchFamily="34" charset="0"/>
                <a:ea typeface="Verdana" panose="020B0604030504040204" pitchFamily="34" charset="0"/>
                <a:cs typeface="Verdana" panose="020B0604030504040204" pitchFamily="34" charset="0"/>
              </a:defRPr>
            </a:lvl2pPr>
            <a:lvl3pPr>
              <a:defRPr lang="en-US" sz="5400" b="0" i="0" kern="1200" dirty="0" smtClean="0">
                <a:solidFill>
                  <a:srgbClr val="B7B09C"/>
                </a:solidFill>
                <a:latin typeface="Century Gothic" panose="020B0502020202020204" pitchFamily="34" charset="0"/>
                <a:ea typeface="Verdana" panose="020B0604030504040204" pitchFamily="34" charset="0"/>
                <a:cs typeface="Verdana" panose="020B0604030504040204" pitchFamily="34" charset="0"/>
              </a:defRPr>
            </a:lvl3pPr>
            <a:lvl4pPr>
              <a:defRPr lang="en-US" sz="5400" b="0" i="0" kern="1200" dirty="0" smtClean="0">
                <a:solidFill>
                  <a:srgbClr val="B7B09C"/>
                </a:solidFill>
                <a:latin typeface="Century Gothic" panose="020B0502020202020204" pitchFamily="34" charset="0"/>
                <a:ea typeface="Verdana" panose="020B0604030504040204" pitchFamily="34" charset="0"/>
                <a:cs typeface="Verdana" panose="020B0604030504040204" pitchFamily="34" charset="0"/>
              </a:defRPr>
            </a:lvl4pPr>
            <a:lvl5pPr>
              <a:defRPr lang="en-US" sz="5400" b="0" i="0" kern="1200" dirty="0">
                <a:solidFill>
                  <a:srgbClr val="B7B09C"/>
                </a:solidFill>
                <a:latin typeface="Century Gothic" panose="020B0502020202020204" pitchFamily="34" charset="0"/>
                <a:ea typeface="Verdana" panose="020B0604030504040204" pitchFamily="34" charset="0"/>
                <a:cs typeface="Verdana" panose="020B0604030504040204" pitchFamily="34" charset="0"/>
              </a:defRPr>
            </a:lvl5pPr>
          </a:lstStyle>
          <a:p>
            <a:pPr lvl="0"/>
            <a:r>
              <a:rPr lang="en-US" dirty="0"/>
              <a:t>CLICK TO EDIT</a:t>
            </a:r>
          </a:p>
        </p:txBody>
      </p:sp>
    </p:spTree>
    <p:extLst>
      <p:ext uri="{BB962C8B-B14F-4D97-AF65-F5344CB8AC3E}">
        <p14:creationId xmlns:p14="http://schemas.microsoft.com/office/powerpoint/2010/main" val="16113940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30497CA-C2D5-AA48-8FA7-D1E8BCCC83E5}"/>
              </a:ext>
            </a:extLst>
          </p:cNvPr>
          <p:cNvSpPr>
            <a:spLocks noGrp="1"/>
          </p:cNvSpPr>
          <p:nvPr>
            <p:ph type="sldNum" sz="quarter" idx="10"/>
          </p:nvPr>
        </p:nvSpPr>
        <p:spPr/>
        <p:txBody>
          <a:bodyPr/>
          <a:lstStyle/>
          <a:p>
            <a:fld id="{5E667DA0-DF71-7E43-B0BE-716D5FF45DDF}" type="slidenum">
              <a:rPr lang="en-US" smtClean="0"/>
              <a:t>‹#›</a:t>
            </a:fld>
            <a:endParaRPr lang="en-US"/>
          </a:p>
        </p:txBody>
      </p:sp>
      <p:pic>
        <p:nvPicPr>
          <p:cNvPr id="6" name="Picture 5" descr="Icon&#10;&#10;Description automatically generated">
            <a:extLst>
              <a:ext uri="{FF2B5EF4-FFF2-40B4-BE49-F238E27FC236}">
                <a16:creationId xmlns:a16="http://schemas.microsoft.com/office/drawing/2014/main" id="{B79069B4-150A-4742-B5FC-0A7BB69736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19746" y="4073779"/>
            <a:ext cx="1887369" cy="1148515"/>
          </a:xfrm>
          <a:prstGeom prst="rect">
            <a:avLst/>
          </a:prstGeom>
        </p:spPr>
      </p:pic>
      <p:pic>
        <p:nvPicPr>
          <p:cNvPr id="7" name="Picture 6">
            <a:extLst>
              <a:ext uri="{FF2B5EF4-FFF2-40B4-BE49-F238E27FC236}">
                <a16:creationId xmlns:a16="http://schemas.microsoft.com/office/drawing/2014/main" id="{C7250808-E3F5-CF42-9CB3-A41052457FF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33872" y="5511245"/>
            <a:ext cx="1659117" cy="159320"/>
          </a:xfrm>
          <a:prstGeom prst="rect">
            <a:avLst/>
          </a:prstGeom>
        </p:spPr>
      </p:pic>
      <p:sp>
        <p:nvSpPr>
          <p:cNvPr id="9" name="Picture Placeholder 8">
            <a:extLst>
              <a:ext uri="{FF2B5EF4-FFF2-40B4-BE49-F238E27FC236}">
                <a16:creationId xmlns:a16="http://schemas.microsoft.com/office/drawing/2014/main" id="{0360636D-DDED-984D-823A-CF99CD3C3C73}"/>
              </a:ext>
            </a:extLst>
          </p:cNvPr>
          <p:cNvSpPr>
            <a:spLocks noGrp="1"/>
          </p:cNvSpPr>
          <p:nvPr>
            <p:ph type="pic" sz="quarter" idx="13"/>
          </p:nvPr>
        </p:nvSpPr>
        <p:spPr>
          <a:xfrm>
            <a:off x="4235852" y="0"/>
            <a:ext cx="7956149" cy="6858000"/>
          </a:xfrm>
          <a:custGeom>
            <a:avLst/>
            <a:gdLst>
              <a:gd name="connsiteX0" fmla="*/ 2638197 w 7956149"/>
              <a:gd name="connsiteY0" fmla="*/ 0 h 6858000"/>
              <a:gd name="connsiteX1" fmla="*/ 7956149 w 7956149"/>
              <a:gd name="connsiteY1" fmla="*/ 0 h 6858000"/>
              <a:gd name="connsiteX2" fmla="*/ 7956149 w 7956149"/>
              <a:gd name="connsiteY2" fmla="*/ 6858000 h 6858000"/>
              <a:gd name="connsiteX3" fmla="*/ 0 w 79561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56149" h="6858000">
                <a:moveTo>
                  <a:pt x="2638197" y="0"/>
                </a:moveTo>
                <a:lnTo>
                  <a:pt x="7956149" y="0"/>
                </a:lnTo>
                <a:lnTo>
                  <a:pt x="7956149" y="6858000"/>
                </a:lnTo>
                <a:lnTo>
                  <a:pt x="0" y="6858000"/>
                </a:lnTo>
                <a:close/>
              </a:path>
            </a:pathLst>
          </a:custGeom>
        </p:spPr>
        <p:txBody>
          <a:bodyPr wrap="square" anchor="ctr" anchorCtr="0">
            <a:noAutofit/>
          </a:bodyPr>
          <a:lstStyle>
            <a:lvl1pPr marL="0" indent="0" algn="ctr">
              <a:buNone/>
              <a:defRPr sz="2000"/>
            </a:lvl1pPr>
          </a:lstStyle>
          <a:p>
            <a:r>
              <a:rPr lang="en-US"/>
              <a:t>Click icon to add picture</a:t>
            </a:r>
            <a:endParaRPr lang="en-US" dirty="0"/>
          </a:p>
        </p:txBody>
      </p:sp>
      <p:sp>
        <p:nvSpPr>
          <p:cNvPr id="10" name="Freeform 9">
            <a:extLst>
              <a:ext uri="{FF2B5EF4-FFF2-40B4-BE49-F238E27FC236}">
                <a16:creationId xmlns:a16="http://schemas.microsoft.com/office/drawing/2014/main" id="{67AFABF6-6DC7-0E4D-9F95-370A68D39F19}"/>
              </a:ext>
            </a:extLst>
          </p:cNvPr>
          <p:cNvSpPr/>
          <p:nvPr userDrawn="1"/>
        </p:nvSpPr>
        <p:spPr>
          <a:xfrm rot="1260000">
            <a:off x="5397925" y="-321142"/>
            <a:ext cx="349624" cy="7505851"/>
          </a:xfrm>
          <a:custGeom>
            <a:avLst/>
            <a:gdLst>
              <a:gd name="connsiteX0" fmla="*/ 0 w 349624"/>
              <a:gd name="connsiteY0" fmla="*/ 134208 h 7505851"/>
              <a:gd name="connsiteX1" fmla="*/ 349624 w 349624"/>
              <a:gd name="connsiteY1" fmla="*/ 0 h 7505851"/>
              <a:gd name="connsiteX2" fmla="*/ 349624 w 349624"/>
              <a:gd name="connsiteY2" fmla="*/ 7371643 h 7505851"/>
              <a:gd name="connsiteX3" fmla="*/ 0 w 349624"/>
              <a:gd name="connsiteY3" fmla="*/ 7505851 h 7505851"/>
            </a:gdLst>
            <a:ahLst/>
            <a:cxnLst>
              <a:cxn ang="0">
                <a:pos x="connsiteX0" y="connsiteY0"/>
              </a:cxn>
              <a:cxn ang="0">
                <a:pos x="connsiteX1" y="connsiteY1"/>
              </a:cxn>
              <a:cxn ang="0">
                <a:pos x="connsiteX2" y="connsiteY2"/>
              </a:cxn>
              <a:cxn ang="0">
                <a:pos x="connsiteX3" y="connsiteY3"/>
              </a:cxn>
            </a:cxnLst>
            <a:rect l="l" t="t" r="r" b="b"/>
            <a:pathLst>
              <a:path w="349624" h="7505851">
                <a:moveTo>
                  <a:pt x="0" y="134208"/>
                </a:moveTo>
                <a:lnTo>
                  <a:pt x="349624" y="0"/>
                </a:lnTo>
                <a:lnTo>
                  <a:pt x="349624" y="7371643"/>
                </a:lnTo>
                <a:lnTo>
                  <a:pt x="0" y="7505851"/>
                </a:lnTo>
                <a:close/>
              </a:path>
            </a:pathLst>
          </a:custGeom>
          <a:solidFill>
            <a:srgbClr val="0D4DA8"/>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2" name="Text Placeholder 11">
            <a:extLst>
              <a:ext uri="{FF2B5EF4-FFF2-40B4-BE49-F238E27FC236}">
                <a16:creationId xmlns:a16="http://schemas.microsoft.com/office/drawing/2014/main" id="{60DF0948-884F-3048-A488-C5977B5C5929}"/>
              </a:ext>
            </a:extLst>
          </p:cNvPr>
          <p:cNvSpPr>
            <a:spLocks noGrp="1"/>
          </p:cNvSpPr>
          <p:nvPr>
            <p:ph type="body" sz="quarter" idx="14" hasCustomPrompt="1"/>
          </p:nvPr>
        </p:nvSpPr>
        <p:spPr>
          <a:xfrm>
            <a:off x="113289" y="1564726"/>
            <a:ext cx="5300283" cy="744537"/>
          </a:xfrm>
        </p:spPr>
        <p:txBody>
          <a:bodyPr/>
          <a:lstStyle>
            <a:lvl1pPr marL="0" indent="0" algn="ctr">
              <a:buNone/>
              <a:defRPr lang="en-US" sz="5400" b="0" i="0" kern="1200" dirty="0" smtClean="0">
                <a:solidFill>
                  <a:srgbClr val="B7B09C"/>
                </a:solidFill>
                <a:latin typeface="Century Gothic" panose="020B0502020202020204" pitchFamily="34" charset="0"/>
                <a:ea typeface="Verdana" panose="020B0604030504040204" pitchFamily="34" charset="0"/>
                <a:cs typeface="Verdana" panose="020B0604030504040204" pitchFamily="34" charset="0"/>
              </a:defRPr>
            </a:lvl1pPr>
            <a:lvl2pPr>
              <a:defRPr lang="en-US" sz="5400" b="0" i="0" kern="1200" dirty="0" smtClean="0">
                <a:solidFill>
                  <a:srgbClr val="B7B09C"/>
                </a:solidFill>
                <a:latin typeface="Century Gothic" panose="020B0502020202020204" pitchFamily="34" charset="0"/>
                <a:ea typeface="Verdana" panose="020B0604030504040204" pitchFamily="34" charset="0"/>
                <a:cs typeface="Verdana" panose="020B0604030504040204" pitchFamily="34" charset="0"/>
              </a:defRPr>
            </a:lvl2pPr>
            <a:lvl3pPr>
              <a:defRPr lang="en-US" sz="5400" b="0" i="0" kern="1200" dirty="0" smtClean="0">
                <a:solidFill>
                  <a:srgbClr val="B7B09C"/>
                </a:solidFill>
                <a:latin typeface="Century Gothic" panose="020B0502020202020204" pitchFamily="34" charset="0"/>
                <a:ea typeface="Verdana" panose="020B0604030504040204" pitchFamily="34" charset="0"/>
                <a:cs typeface="Verdana" panose="020B0604030504040204" pitchFamily="34" charset="0"/>
              </a:defRPr>
            </a:lvl3pPr>
            <a:lvl4pPr>
              <a:defRPr lang="en-US" sz="5400" b="0" i="0" kern="1200" dirty="0" smtClean="0">
                <a:solidFill>
                  <a:srgbClr val="B7B09C"/>
                </a:solidFill>
                <a:latin typeface="Century Gothic" panose="020B0502020202020204" pitchFamily="34" charset="0"/>
                <a:ea typeface="Verdana" panose="020B0604030504040204" pitchFamily="34" charset="0"/>
                <a:cs typeface="Verdana" panose="020B0604030504040204" pitchFamily="34" charset="0"/>
              </a:defRPr>
            </a:lvl4pPr>
            <a:lvl5pPr>
              <a:defRPr lang="en-US" sz="5400" b="0" i="0" kern="1200" dirty="0">
                <a:solidFill>
                  <a:srgbClr val="B7B09C"/>
                </a:solidFill>
                <a:latin typeface="Century Gothic" panose="020B0502020202020204" pitchFamily="34" charset="0"/>
                <a:ea typeface="Verdana" panose="020B0604030504040204" pitchFamily="34" charset="0"/>
                <a:cs typeface="Verdana" panose="020B0604030504040204" pitchFamily="34" charset="0"/>
              </a:defRPr>
            </a:lvl5pPr>
          </a:lstStyle>
          <a:p>
            <a:pPr lvl="0"/>
            <a:r>
              <a:rPr lang="en-US" dirty="0"/>
              <a:t>CLICK TO EDIT</a:t>
            </a:r>
          </a:p>
        </p:txBody>
      </p:sp>
      <p:sp>
        <p:nvSpPr>
          <p:cNvPr id="13" name="Text Placeholder 11">
            <a:extLst>
              <a:ext uri="{FF2B5EF4-FFF2-40B4-BE49-F238E27FC236}">
                <a16:creationId xmlns:a16="http://schemas.microsoft.com/office/drawing/2014/main" id="{7230A3F6-05B0-114C-96C7-C5F6D6DF2041}"/>
              </a:ext>
            </a:extLst>
          </p:cNvPr>
          <p:cNvSpPr>
            <a:spLocks noGrp="1"/>
          </p:cNvSpPr>
          <p:nvPr>
            <p:ph type="body" sz="quarter" idx="15" hasCustomPrompt="1"/>
          </p:nvPr>
        </p:nvSpPr>
        <p:spPr>
          <a:xfrm>
            <a:off x="113289" y="2333540"/>
            <a:ext cx="5300283" cy="744537"/>
          </a:xfrm>
        </p:spPr>
        <p:txBody>
          <a:bodyPr>
            <a:noAutofit/>
          </a:bodyPr>
          <a:lstStyle>
            <a:lvl1pPr marL="0" indent="0" algn="ctr">
              <a:buNone/>
              <a:defRPr lang="en-US" sz="6000" b="1" i="0" kern="1200" dirty="0">
                <a:solidFill>
                  <a:srgbClr val="0D4DA8"/>
                </a:solidFill>
                <a:latin typeface="Century Gothic" panose="020B0502020202020204" pitchFamily="34" charset="0"/>
                <a:ea typeface="Verdana" panose="020B0604030504040204" pitchFamily="34" charset="0"/>
                <a:cs typeface="Verdana" panose="020B0604030504040204" pitchFamily="34" charset="0"/>
              </a:defRPr>
            </a:lvl1pPr>
            <a:lvl2pPr>
              <a:defRPr lang="en-US" sz="5400" b="0" i="0" kern="1200" dirty="0" smtClean="0">
                <a:solidFill>
                  <a:srgbClr val="B7B09C"/>
                </a:solidFill>
                <a:latin typeface="Century Gothic" panose="020B0502020202020204" pitchFamily="34" charset="0"/>
                <a:ea typeface="Verdana" panose="020B0604030504040204" pitchFamily="34" charset="0"/>
                <a:cs typeface="Verdana" panose="020B0604030504040204" pitchFamily="34" charset="0"/>
              </a:defRPr>
            </a:lvl2pPr>
            <a:lvl3pPr>
              <a:defRPr lang="en-US" sz="5400" b="0" i="0" kern="1200" dirty="0" smtClean="0">
                <a:solidFill>
                  <a:srgbClr val="B7B09C"/>
                </a:solidFill>
                <a:latin typeface="Century Gothic" panose="020B0502020202020204" pitchFamily="34" charset="0"/>
                <a:ea typeface="Verdana" panose="020B0604030504040204" pitchFamily="34" charset="0"/>
                <a:cs typeface="Verdana" panose="020B0604030504040204" pitchFamily="34" charset="0"/>
              </a:defRPr>
            </a:lvl3pPr>
            <a:lvl4pPr>
              <a:defRPr lang="en-US" sz="5400" b="0" i="0" kern="1200" dirty="0" smtClean="0">
                <a:solidFill>
                  <a:srgbClr val="B7B09C"/>
                </a:solidFill>
                <a:latin typeface="Century Gothic" panose="020B0502020202020204" pitchFamily="34" charset="0"/>
                <a:ea typeface="Verdana" panose="020B0604030504040204" pitchFamily="34" charset="0"/>
                <a:cs typeface="Verdana" panose="020B0604030504040204" pitchFamily="34" charset="0"/>
              </a:defRPr>
            </a:lvl4pPr>
            <a:lvl5pPr>
              <a:defRPr lang="en-US" sz="5400" b="0" i="0" kern="1200" dirty="0">
                <a:solidFill>
                  <a:srgbClr val="B7B09C"/>
                </a:solidFill>
                <a:latin typeface="Century Gothic" panose="020B0502020202020204" pitchFamily="34" charset="0"/>
                <a:ea typeface="Verdana" panose="020B0604030504040204" pitchFamily="34" charset="0"/>
                <a:cs typeface="Verdana" panose="020B0604030504040204" pitchFamily="34" charset="0"/>
              </a:defRPr>
            </a:lvl5pPr>
          </a:lstStyle>
          <a:p>
            <a:pPr lvl="0"/>
            <a:r>
              <a:rPr lang="en-US" dirty="0"/>
              <a:t>CLICK TO EDIT</a:t>
            </a:r>
          </a:p>
        </p:txBody>
      </p:sp>
    </p:spTree>
    <p:extLst>
      <p:ext uri="{BB962C8B-B14F-4D97-AF65-F5344CB8AC3E}">
        <p14:creationId xmlns:p14="http://schemas.microsoft.com/office/powerpoint/2010/main" val="35897223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16531352-035B-0F42-8A6A-E4BB52BEA91D}"/>
              </a:ext>
            </a:extLst>
          </p:cNvPr>
          <p:cNvSpPr/>
          <p:nvPr userDrawn="1"/>
        </p:nvSpPr>
        <p:spPr>
          <a:xfrm>
            <a:off x="-5579" y="1641015"/>
            <a:ext cx="7343656" cy="4974141"/>
          </a:xfrm>
          <a:custGeom>
            <a:avLst/>
            <a:gdLst>
              <a:gd name="connsiteX0" fmla="*/ 0 w 7343656"/>
              <a:gd name="connsiteY0" fmla="*/ 0 h 4974141"/>
              <a:gd name="connsiteX1" fmla="*/ 4290296 w 7343656"/>
              <a:gd name="connsiteY1" fmla="*/ 0 h 4974141"/>
              <a:gd name="connsiteX2" fmla="*/ 5428149 w 7343656"/>
              <a:gd name="connsiteY2" fmla="*/ 0 h 4974141"/>
              <a:gd name="connsiteX3" fmla="*/ 7343656 w 7343656"/>
              <a:gd name="connsiteY3" fmla="*/ 0 h 4974141"/>
              <a:gd name="connsiteX4" fmla="*/ 5437988 w 7343656"/>
              <a:gd name="connsiteY4" fmla="*/ 4964437 h 4974141"/>
              <a:gd name="connsiteX5" fmla="*/ 5428149 w 7343656"/>
              <a:gd name="connsiteY5" fmla="*/ 4964437 h 4974141"/>
              <a:gd name="connsiteX6" fmla="*/ 5428149 w 7343656"/>
              <a:gd name="connsiteY6" fmla="*/ 4974141 h 4974141"/>
              <a:gd name="connsiteX7" fmla="*/ 0 w 7343656"/>
              <a:gd name="connsiteY7" fmla="*/ 4974141 h 497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43656" h="4974141">
                <a:moveTo>
                  <a:pt x="0" y="0"/>
                </a:moveTo>
                <a:lnTo>
                  <a:pt x="4290296" y="0"/>
                </a:lnTo>
                <a:lnTo>
                  <a:pt x="5428149" y="0"/>
                </a:lnTo>
                <a:lnTo>
                  <a:pt x="7343656" y="0"/>
                </a:lnTo>
                <a:lnTo>
                  <a:pt x="5437988" y="4964437"/>
                </a:lnTo>
                <a:lnTo>
                  <a:pt x="5428149" y="4964437"/>
                </a:lnTo>
                <a:lnTo>
                  <a:pt x="5428149" y="4974141"/>
                </a:lnTo>
                <a:lnTo>
                  <a:pt x="0" y="4974141"/>
                </a:lnTo>
                <a:close/>
              </a:path>
            </a:pathLst>
          </a:custGeom>
          <a:solidFill>
            <a:srgbClr val="0D4DA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25" name="Freeform 24">
            <a:extLst>
              <a:ext uri="{FF2B5EF4-FFF2-40B4-BE49-F238E27FC236}">
                <a16:creationId xmlns:a16="http://schemas.microsoft.com/office/drawing/2014/main" id="{7AC3650A-6F3B-954A-8F53-0F4B48ABCFAE}"/>
              </a:ext>
            </a:extLst>
          </p:cNvPr>
          <p:cNvSpPr/>
          <p:nvPr userDrawn="1"/>
        </p:nvSpPr>
        <p:spPr>
          <a:xfrm>
            <a:off x="10059862" y="1641015"/>
            <a:ext cx="2132140" cy="4974141"/>
          </a:xfrm>
          <a:custGeom>
            <a:avLst/>
            <a:gdLst>
              <a:gd name="connsiteX0" fmla="*/ 1457720 w 1627775"/>
              <a:gd name="connsiteY0" fmla="*/ 0 h 3797491"/>
              <a:gd name="connsiteX1" fmla="*/ 1627775 w 1627775"/>
              <a:gd name="connsiteY1" fmla="*/ 0 h 3797491"/>
              <a:gd name="connsiteX2" fmla="*/ 1627775 w 1627775"/>
              <a:gd name="connsiteY2" fmla="*/ 3797491 h 3797491"/>
              <a:gd name="connsiteX3" fmla="*/ 0 w 1627775"/>
              <a:gd name="connsiteY3" fmla="*/ 3797491 h 3797491"/>
              <a:gd name="connsiteX4" fmla="*/ 1457720 w 1627775"/>
              <a:gd name="connsiteY4" fmla="*/ 0 h 3797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775" h="3797491">
                <a:moveTo>
                  <a:pt x="1457720" y="0"/>
                </a:moveTo>
                <a:lnTo>
                  <a:pt x="1627775" y="0"/>
                </a:lnTo>
                <a:lnTo>
                  <a:pt x="1627775" y="3797491"/>
                </a:lnTo>
                <a:lnTo>
                  <a:pt x="0" y="3797491"/>
                </a:lnTo>
                <a:lnTo>
                  <a:pt x="1457720" y="0"/>
                </a:lnTo>
                <a:close/>
              </a:path>
            </a:pathLst>
          </a:custGeom>
          <a:solidFill>
            <a:srgbClr val="0D4DA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6" name="Text Placeholder 25">
            <a:extLst>
              <a:ext uri="{FF2B5EF4-FFF2-40B4-BE49-F238E27FC236}">
                <a16:creationId xmlns:a16="http://schemas.microsoft.com/office/drawing/2014/main" id="{4D443627-FCE5-BC45-84E9-BA77E8A33313}"/>
              </a:ext>
            </a:extLst>
          </p:cNvPr>
          <p:cNvSpPr>
            <a:spLocks noGrp="1"/>
          </p:cNvSpPr>
          <p:nvPr>
            <p:ph type="body" sz="quarter" idx="16"/>
          </p:nvPr>
        </p:nvSpPr>
        <p:spPr>
          <a:xfrm>
            <a:off x="609599" y="1996945"/>
            <a:ext cx="6376829" cy="4270292"/>
          </a:xfrm>
          <a:custGeom>
            <a:avLst/>
            <a:gdLst>
              <a:gd name="connsiteX0" fmla="*/ 0 w 5429340"/>
              <a:gd name="connsiteY0" fmla="*/ 0 h 3584575"/>
              <a:gd name="connsiteX1" fmla="*/ 5429340 w 5429340"/>
              <a:gd name="connsiteY1" fmla="*/ 0 h 3584575"/>
              <a:gd name="connsiteX2" fmla="*/ 4053350 w 5429340"/>
              <a:gd name="connsiteY2" fmla="*/ 3584575 h 3584575"/>
              <a:gd name="connsiteX3" fmla="*/ 0 w 5429340"/>
              <a:gd name="connsiteY3" fmla="*/ 3584575 h 3584575"/>
            </a:gdLst>
            <a:ahLst/>
            <a:cxnLst>
              <a:cxn ang="0">
                <a:pos x="connsiteX0" y="connsiteY0"/>
              </a:cxn>
              <a:cxn ang="0">
                <a:pos x="connsiteX1" y="connsiteY1"/>
              </a:cxn>
              <a:cxn ang="0">
                <a:pos x="connsiteX2" y="connsiteY2"/>
              </a:cxn>
              <a:cxn ang="0">
                <a:pos x="connsiteX3" y="connsiteY3"/>
              </a:cxn>
            </a:cxnLst>
            <a:rect l="l" t="t" r="r" b="b"/>
            <a:pathLst>
              <a:path w="5429340" h="3584575">
                <a:moveTo>
                  <a:pt x="0" y="0"/>
                </a:moveTo>
                <a:lnTo>
                  <a:pt x="5429340" y="0"/>
                </a:lnTo>
                <a:lnTo>
                  <a:pt x="4053350" y="3584575"/>
                </a:lnTo>
                <a:lnTo>
                  <a:pt x="0" y="3584575"/>
                </a:lnTo>
                <a:close/>
              </a:path>
            </a:pathLst>
          </a:custGeom>
        </p:spPr>
        <p:txBody>
          <a:bodyPr wrap="square">
            <a:noAutofit/>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a:extLst>
              <a:ext uri="{FF2B5EF4-FFF2-40B4-BE49-F238E27FC236}">
                <a16:creationId xmlns:a16="http://schemas.microsoft.com/office/drawing/2014/main" id="{839A80FE-3E3E-3944-86D7-AA4C5078382A}"/>
              </a:ext>
            </a:extLst>
          </p:cNvPr>
          <p:cNvSpPr>
            <a:spLocks noGrp="1"/>
          </p:cNvSpPr>
          <p:nvPr>
            <p:ph type="sldNum" sz="quarter" idx="10"/>
          </p:nvPr>
        </p:nvSpPr>
        <p:spPr>
          <a:xfrm>
            <a:off x="10325528" y="6124675"/>
            <a:ext cx="1756859" cy="365125"/>
          </a:xfrm>
        </p:spPr>
        <p:txBody>
          <a:bodyPr/>
          <a:lstStyle>
            <a:lvl1pPr>
              <a:defRPr>
                <a:solidFill>
                  <a:schemeClr val="bg1"/>
                </a:solidFill>
              </a:defRPr>
            </a:lvl1pPr>
          </a:lstStyle>
          <a:p>
            <a:fld id="{5E667DA0-DF71-7E43-B0BE-716D5FF45DDF}" type="slidenum">
              <a:rPr lang="en-US" smtClean="0"/>
              <a:pPr/>
              <a:t>‹#›</a:t>
            </a:fld>
            <a:endParaRPr lang="en-US" dirty="0"/>
          </a:p>
        </p:txBody>
      </p:sp>
      <p:sp>
        <p:nvSpPr>
          <p:cNvPr id="28" name="Picture Placeholder 27">
            <a:extLst>
              <a:ext uri="{FF2B5EF4-FFF2-40B4-BE49-F238E27FC236}">
                <a16:creationId xmlns:a16="http://schemas.microsoft.com/office/drawing/2014/main" id="{7CD0608A-13B6-774D-8817-1FF019583A5C}"/>
              </a:ext>
            </a:extLst>
          </p:cNvPr>
          <p:cNvSpPr>
            <a:spLocks noGrp="1"/>
          </p:cNvSpPr>
          <p:nvPr>
            <p:ph type="pic" sz="quarter" idx="11"/>
          </p:nvPr>
        </p:nvSpPr>
        <p:spPr>
          <a:xfrm>
            <a:off x="5547259" y="1632799"/>
            <a:ext cx="6299271" cy="4982357"/>
          </a:xfrm>
          <a:custGeom>
            <a:avLst/>
            <a:gdLst>
              <a:gd name="connsiteX0" fmla="*/ 1904686 w 6273378"/>
              <a:gd name="connsiteY0" fmla="*/ 0 h 4961878"/>
              <a:gd name="connsiteX1" fmla="*/ 6273378 w 6273378"/>
              <a:gd name="connsiteY1" fmla="*/ 0 h 4961878"/>
              <a:gd name="connsiteX2" fmla="*/ 4368692 w 6273378"/>
              <a:gd name="connsiteY2" fmla="*/ 4961878 h 4961878"/>
              <a:gd name="connsiteX3" fmla="*/ 0 w 6273378"/>
              <a:gd name="connsiteY3" fmla="*/ 4961878 h 4961878"/>
            </a:gdLst>
            <a:ahLst/>
            <a:cxnLst>
              <a:cxn ang="0">
                <a:pos x="connsiteX0" y="connsiteY0"/>
              </a:cxn>
              <a:cxn ang="0">
                <a:pos x="connsiteX1" y="connsiteY1"/>
              </a:cxn>
              <a:cxn ang="0">
                <a:pos x="connsiteX2" y="connsiteY2"/>
              </a:cxn>
              <a:cxn ang="0">
                <a:pos x="connsiteX3" y="connsiteY3"/>
              </a:cxn>
            </a:cxnLst>
            <a:rect l="l" t="t" r="r" b="b"/>
            <a:pathLst>
              <a:path w="6273378" h="4961878">
                <a:moveTo>
                  <a:pt x="1904686" y="0"/>
                </a:moveTo>
                <a:lnTo>
                  <a:pt x="6273378" y="0"/>
                </a:lnTo>
                <a:lnTo>
                  <a:pt x="4368692" y="4961878"/>
                </a:lnTo>
                <a:lnTo>
                  <a:pt x="0" y="4961878"/>
                </a:lnTo>
                <a:close/>
              </a:path>
            </a:pathLst>
          </a:custGeom>
          <a:solidFill>
            <a:schemeClr val="bg1"/>
          </a:solidFill>
          <a:ln>
            <a:noFill/>
          </a:ln>
        </p:spPr>
        <p:txBody>
          <a:bodyPr wrap="square" anchor="ctr" anchorCtr="0">
            <a:noAutofit/>
          </a:bodyPr>
          <a:lstStyle>
            <a:lvl1pPr marL="0" indent="0" algn="ctr">
              <a:buNone/>
              <a:defRPr sz="1600"/>
            </a:lvl1pPr>
          </a:lstStyle>
          <a:p>
            <a:r>
              <a:rPr lang="en-US"/>
              <a:t>Click icon to add picture</a:t>
            </a:r>
            <a:endParaRPr lang="en-US" dirty="0"/>
          </a:p>
        </p:txBody>
      </p:sp>
      <p:sp>
        <p:nvSpPr>
          <p:cNvPr id="10" name="Title 1">
            <a:extLst>
              <a:ext uri="{FF2B5EF4-FFF2-40B4-BE49-F238E27FC236}">
                <a16:creationId xmlns:a16="http://schemas.microsoft.com/office/drawing/2014/main" id="{8D11BB21-7BA9-AD41-929E-6603951B788F}"/>
              </a:ext>
            </a:extLst>
          </p:cNvPr>
          <p:cNvSpPr>
            <a:spLocks noGrp="1"/>
          </p:cNvSpPr>
          <p:nvPr>
            <p:ph type="ctrTitle" hasCustomPrompt="1"/>
          </p:nvPr>
        </p:nvSpPr>
        <p:spPr>
          <a:xfrm>
            <a:off x="609600" y="577547"/>
            <a:ext cx="8934773" cy="601877"/>
          </a:xfrm>
          <a:prstGeom prst="rect">
            <a:avLst/>
          </a:prstGeom>
        </p:spPr>
        <p:txBody>
          <a:bodyPr anchor="t" anchorCtr="0">
            <a:normAutofit/>
          </a:bodyPr>
          <a:lstStyle>
            <a:lvl1pPr algn="l">
              <a:defRPr sz="4400">
                <a:latin typeface="+mj-lt"/>
              </a:defRPr>
            </a:lvl1pPr>
          </a:lstStyle>
          <a:p>
            <a:r>
              <a:rPr lang="en-US" dirty="0"/>
              <a:t>Click to Edit Master Text Styles</a:t>
            </a:r>
          </a:p>
        </p:txBody>
      </p:sp>
      <p:pic>
        <p:nvPicPr>
          <p:cNvPr id="11" name="Picture 10" descr="A picture containing text, clipart&#10;&#10;Description automatically generated">
            <a:extLst>
              <a:ext uri="{FF2B5EF4-FFF2-40B4-BE49-F238E27FC236}">
                <a16:creationId xmlns:a16="http://schemas.microsoft.com/office/drawing/2014/main" id="{A10B16D3-1B87-634E-ADB6-BA560EDA655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32329" y="628345"/>
            <a:ext cx="2083379" cy="510459"/>
          </a:xfrm>
          <a:prstGeom prst="rect">
            <a:avLst/>
          </a:prstGeom>
        </p:spPr>
      </p:pic>
    </p:spTree>
    <p:extLst>
      <p:ext uri="{BB962C8B-B14F-4D97-AF65-F5344CB8AC3E}">
        <p14:creationId xmlns:p14="http://schemas.microsoft.com/office/powerpoint/2010/main" val="34883645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88699CD-458E-F54D-B3B3-64EB46A40E7D}"/>
              </a:ext>
            </a:extLst>
          </p:cNvPr>
          <p:cNvSpPr/>
          <p:nvPr userDrawn="1"/>
        </p:nvSpPr>
        <p:spPr>
          <a:xfrm>
            <a:off x="-1" y="1641015"/>
            <a:ext cx="7667031" cy="4974141"/>
          </a:xfrm>
          <a:custGeom>
            <a:avLst/>
            <a:gdLst>
              <a:gd name="connsiteX0" fmla="*/ 0 w 7667030"/>
              <a:gd name="connsiteY0" fmla="*/ 0 h 4974141"/>
              <a:gd name="connsiteX1" fmla="*/ 4613670 w 7667030"/>
              <a:gd name="connsiteY1" fmla="*/ 0 h 4974141"/>
              <a:gd name="connsiteX2" fmla="*/ 5751523 w 7667030"/>
              <a:gd name="connsiteY2" fmla="*/ 0 h 4974141"/>
              <a:gd name="connsiteX3" fmla="*/ 7667030 w 7667030"/>
              <a:gd name="connsiteY3" fmla="*/ 0 h 4974141"/>
              <a:gd name="connsiteX4" fmla="*/ 5761362 w 7667030"/>
              <a:gd name="connsiteY4" fmla="*/ 4964437 h 4974141"/>
              <a:gd name="connsiteX5" fmla="*/ 5751523 w 7667030"/>
              <a:gd name="connsiteY5" fmla="*/ 4964437 h 4974141"/>
              <a:gd name="connsiteX6" fmla="*/ 5751523 w 7667030"/>
              <a:gd name="connsiteY6" fmla="*/ 4974141 h 4974141"/>
              <a:gd name="connsiteX7" fmla="*/ 0 w 7667030"/>
              <a:gd name="connsiteY7" fmla="*/ 4974141 h 497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7030" h="4974141">
                <a:moveTo>
                  <a:pt x="0" y="0"/>
                </a:moveTo>
                <a:lnTo>
                  <a:pt x="4613670" y="0"/>
                </a:lnTo>
                <a:lnTo>
                  <a:pt x="5751523" y="0"/>
                </a:lnTo>
                <a:lnTo>
                  <a:pt x="7667030" y="0"/>
                </a:lnTo>
                <a:lnTo>
                  <a:pt x="5761362" y="4964437"/>
                </a:lnTo>
                <a:lnTo>
                  <a:pt x="5751523" y="4964437"/>
                </a:lnTo>
                <a:lnTo>
                  <a:pt x="5751523" y="4974141"/>
                </a:lnTo>
                <a:lnTo>
                  <a:pt x="0" y="4974141"/>
                </a:lnTo>
                <a:close/>
              </a:path>
            </a:pathLst>
          </a:custGeom>
          <a:solidFill>
            <a:srgbClr val="0D4DA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2" name="Freeform 11">
            <a:extLst>
              <a:ext uri="{FF2B5EF4-FFF2-40B4-BE49-F238E27FC236}">
                <a16:creationId xmlns:a16="http://schemas.microsoft.com/office/drawing/2014/main" id="{25105842-323A-634F-A447-7AD7247FC49A}"/>
              </a:ext>
            </a:extLst>
          </p:cNvPr>
          <p:cNvSpPr/>
          <p:nvPr userDrawn="1"/>
        </p:nvSpPr>
        <p:spPr>
          <a:xfrm>
            <a:off x="10059862" y="1641015"/>
            <a:ext cx="2132140" cy="4974141"/>
          </a:xfrm>
          <a:custGeom>
            <a:avLst/>
            <a:gdLst>
              <a:gd name="connsiteX0" fmla="*/ 1457720 w 1627775"/>
              <a:gd name="connsiteY0" fmla="*/ 0 h 3797491"/>
              <a:gd name="connsiteX1" fmla="*/ 1627775 w 1627775"/>
              <a:gd name="connsiteY1" fmla="*/ 0 h 3797491"/>
              <a:gd name="connsiteX2" fmla="*/ 1627775 w 1627775"/>
              <a:gd name="connsiteY2" fmla="*/ 3797491 h 3797491"/>
              <a:gd name="connsiteX3" fmla="*/ 0 w 1627775"/>
              <a:gd name="connsiteY3" fmla="*/ 3797491 h 3797491"/>
              <a:gd name="connsiteX4" fmla="*/ 1457720 w 1627775"/>
              <a:gd name="connsiteY4" fmla="*/ 0 h 3797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775" h="3797491">
                <a:moveTo>
                  <a:pt x="1457720" y="0"/>
                </a:moveTo>
                <a:lnTo>
                  <a:pt x="1627775" y="0"/>
                </a:lnTo>
                <a:lnTo>
                  <a:pt x="1627775" y="3797491"/>
                </a:lnTo>
                <a:lnTo>
                  <a:pt x="0" y="3797491"/>
                </a:lnTo>
                <a:lnTo>
                  <a:pt x="1457720" y="0"/>
                </a:lnTo>
                <a:close/>
              </a:path>
            </a:pathLst>
          </a:custGeom>
          <a:solidFill>
            <a:srgbClr val="0D4DA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9" name="Picture Placeholder 18">
            <a:extLst>
              <a:ext uri="{FF2B5EF4-FFF2-40B4-BE49-F238E27FC236}">
                <a16:creationId xmlns:a16="http://schemas.microsoft.com/office/drawing/2014/main" id="{9D370121-F119-7041-8BD8-A4F496AF7311}"/>
              </a:ext>
            </a:extLst>
          </p:cNvPr>
          <p:cNvSpPr>
            <a:spLocks noGrp="1"/>
          </p:cNvSpPr>
          <p:nvPr>
            <p:ph type="pic" sz="quarter" idx="11"/>
          </p:nvPr>
        </p:nvSpPr>
        <p:spPr>
          <a:xfrm>
            <a:off x="8683820" y="1641017"/>
            <a:ext cx="3195747" cy="2437955"/>
          </a:xfrm>
          <a:custGeom>
            <a:avLst/>
            <a:gdLst>
              <a:gd name="connsiteX0" fmla="*/ 1172617 w 3195746"/>
              <a:gd name="connsiteY0" fmla="*/ 0 h 2437955"/>
              <a:gd name="connsiteX1" fmla="*/ 3195746 w 3195746"/>
              <a:gd name="connsiteY1" fmla="*/ 0 h 2437955"/>
              <a:gd name="connsiteX2" fmla="*/ 2259903 w 3195746"/>
              <a:gd name="connsiteY2" fmla="*/ 2437955 h 2437955"/>
              <a:gd name="connsiteX3" fmla="*/ 0 w 3195746"/>
              <a:gd name="connsiteY3" fmla="*/ 2437955 h 2437955"/>
              <a:gd name="connsiteX4" fmla="*/ 95 w 3195746"/>
              <a:gd name="connsiteY4" fmla="*/ 2437708 h 2437955"/>
              <a:gd name="connsiteX5" fmla="*/ 236868 w 3195746"/>
              <a:gd name="connsiteY5" fmla="*/ 2437708 h 2437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746" h="2437955">
                <a:moveTo>
                  <a:pt x="1172617" y="0"/>
                </a:moveTo>
                <a:lnTo>
                  <a:pt x="3195746" y="0"/>
                </a:lnTo>
                <a:lnTo>
                  <a:pt x="2259903" y="2437955"/>
                </a:lnTo>
                <a:lnTo>
                  <a:pt x="0" y="2437955"/>
                </a:lnTo>
                <a:lnTo>
                  <a:pt x="95" y="2437708"/>
                </a:lnTo>
                <a:lnTo>
                  <a:pt x="236868" y="2437708"/>
                </a:lnTo>
                <a:close/>
              </a:path>
            </a:pathLst>
          </a:custGeom>
          <a:solidFill>
            <a:schemeClr val="bg1"/>
          </a:solidFill>
          <a:ln>
            <a:noFill/>
          </a:ln>
        </p:spPr>
        <p:txBody>
          <a:bodyPr wrap="square" anchor="ctr" anchorCtr="1">
            <a:noAutofit/>
          </a:bodyPr>
          <a:lstStyle>
            <a:lvl1pPr marL="0" indent="0" algn="ctr" defTabSz="914377" rtl="0" eaLnBrk="1" latinLnBrk="0" hangingPunct="1">
              <a:lnSpc>
                <a:spcPct val="90000"/>
              </a:lnSpc>
              <a:spcBef>
                <a:spcPts val="1000"/>
              </a:spcBef>
              <a:buFont typeface="Arial" panose="020B0604020202020204" pitchFamily="34" charset="0"/>
              <a:buNone/>
              <a:defRPr lang="en-US" sz="1200" kern="1200" dirty="0">
                <a:solidFill>
                  <a:schemeClr val="tx1"/>
                </a:solidFill>
                <a:latin typeface="+mn-lt"/>
                <a:ea typeface="+mn-ea"/>
                <a:cs typeface="+mn-cs"/>
              </a:defRPr>
            </a:lvl1pPr>
          </a:lstStyle>
          <a:p>
            <a:r>
              <a:rPr lang="en-US"/>
              <a:t>Click icon to add picture</a:t>
            </a:r>
            <a:endParaRPr lang="en-US" dirty="0"/>
          </a:p>
        </p:txBody>
      </p:sp>
      <p:sp>
        <p:nvSpPr>
          <p:cNvPr id="20" name="Picture Placeholder 19">
            <a:extLst>
              <a:ext uri="{FF2B5EF4-FFF2-40B4-BE49-F238E27FC236}">
                <a16:creationId xmlns:a16="http://schemas.microsoft.com/office/drawing/2014/main" id="{491388EC-9564-8E4F-B982-BB08139DBB59}"/>
              </a:ext>
            </a:extLst>
          </p:cNvPr>
          <p:cNvSpPr>
            <a:spLocks noGrp="1"/>
          </p:cNvSpPr>
          <p:nvPr>
            <p:ph type="pic" sz="quarter" idx="12"/>
          </p:nvPr>
        </p:nvSpPr>
        <p:spPr>
          <a:xfrm>
            <a:off x="6572721" y="1641017"/>
            <a:ext cx="3195747" cy="2437955"/>
          </a:xfrm>
          <a:custGeom>
            <a:avLst/>
            <a:gdLst>
              <a:gd name="connsiteX0" fmla="*/ 1172617 w 3195746"/>
              <a:gd name="connsiteY0" fmla="*/ 0 h 2437955"/>
              <a:gd name="connsiteX1" fmla="*/ 3195746 w 3195746"/>
              <a:gd name="connsiteY1" fmla="*/ 0 h 2437955"/>
              <a:gd name="connsiteX2" fmla="*/ 2259903 w 3195746"/>
              <a:gd name="connsiteY2" fmla="*/ 2437955 h 2437955"/>
              <a:gd name="connsiteX3" fmla="*/ 0 w 3195746"/>
              <a:gd name="connsiteY3" fmla="*/ 2437955 h 2437955"/>
              <a:gd name="connsiteX4" fmla="*/ 95 w 3195746"/>
              <a:gd name="connsiteY4" fmla="*/ 2437708 h 2437955"/>
              <a:gd name="connsiteX5" fmla="*/ 236868 w 3195746"/>
              <a:gd name="connsiteY5" fmla="*/ 2437708 h 2437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746" h="2437955">
                <a:moveTo>
                  <a:pt x="1172617" y="0"/>
                </a:moveTo>
                <a:lnTo>
                  <a:pt x="3195746" y="0"/>
                </a:lnTo>
                <a:lnTo>
                  <a:pt x="2259903" y="2437955"/>
                </a:lnTo>
                <a:lnTo>
                  <a:pt x="0" y="2437955"/>
                </a:lnTo>
                <a:lnTo>
                  <a:pt x="95" y="2437708"/>
                </a:lnTo>
                <a:lnTo>
                  <a:pt x="236868" y="2437708"/>
                </a:lnTo>
                <a:close/>
              </a:path>
            </a:pathLst>
          </a:custGeom>
          <a:solidFill>
            <a:schemeClr val="bg1"/>
          </a:solidFill>
          <a:ln>
            <a:noFill/>
          </a:ln>
        </p:spPr>
        <p:txBody>
          <a:bodyPr wrap="square" anchor="ctr" anchorCtr="1">
            <a:noAutofit/>
          </a:bodyPr>
          <a:lstStyle>
            <a:lvl1pPr marL="0" indent="0" algn="ctr">
              <a:buNone/>
              <a:defRPr sz="1200"/>
            </a:lvl1pPr>
          </a:lstStyle>
          <a:p>
            <a:r>
              <a:rPr lang="en-US"/>
              <a:t>Click icon to add picture</a:t>
            </a:r>
            <a:endParaRPr lang="en-US" dirty="0"/>
          </a:p>
        </p:txBody>
      </p:sp>
      <p:sp>
        <p:nvSpPr>
          <p:cNvPr id="21" name="Picture Placeholder 20">
            <a:extLst>
              <a:ext uri="{FF2B5EF4-FFF2-40B4-BE49-F238E27FC236}">
                <a16:creationId xmlns:a16="http://schemas.microsoft.com/office/drawing/2014/main" id="{F92A18F4-5FCF-484D-BA58-1B40A994CDB7}"/>
              </a:ext>
            </a:extLst>
          </p:cNvPr>
          <p:cNvSpPr>
            <a:spLocks noGrp="1"/>
          </p:cNvSpPr>
          <p:nvPr>
            <p:ph type="pic" sz="quarter" idx="13"/>
          </p:nvPr>
        </p:nvSpPr>
        <p:spPr>
          <a:xfrm>
            <a:off x="7715141" y="4163288"/>
            <a:ext cx="3195747" cy="2437955"/>
          </a:xfrm>
          <a:custGeom>
            <a:avLst/>
            <a:gdLst>
              <a:gd name="connsiteX0" fmla="*/ 1172617 w 3195746"/>
              <a:gd name="connsiteY0" fmla="*/ 0 h 2437955"/>
              <a:gd name="connsiteX1" fmla="*/ 3195746 w 3195746"/>
              <a:gd name="connsiteY1" fmla="*/ 0 h 2437955"/>
              <a:gd name="connsiteX2" fmla="*/ 2259903 w 3195746"/>
              <a:gd name="connsiteY2" fmla="*/ 2437955 h 2437955"/>
              <a:gd name="connsiteX3" fmla="*/ 0 w 3195746"/>
              <a:gd name="connsiteY3" fmla="*/ 2437955 h 2437955"/>
              <a:gd name="connsiteX4" fmla="*/ 95 w 3195746"/>
              <a:gd name="connsiteY4" fmla="*/ 2437708 h 2437955"/>
              <a:gd name="connsiteX5" fmla="*/ 236868 w 3195746"/>
              <a:gd name="connsiteY5" fmla="*/ 2437708 h 2437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746" h="2437955">
                <a:moveTo>
                  <a:pt x="1172617" y="0"/>
                </a:moveTo>
                <a:lnTo>
                  <a:pt x="3195746" y="0"/>
                </a:lnTo>
                <a:lnTo>
                  <a:pt x="2259903" y="2437955"/>
                </a:lnTo>
                <a:lnTo>
                  <a:pt x="0" y="2437955"/>
                </a:lnTo>
                <a:lnTo>
                  <a:pt x="95" y="2437708"/>
                </a:lnTo>
                <a:lnTo>
                  <a:pt x="236868" y="2437708"/>
                </a:lnTo>
                <a:close/>
              </a:path>
            </a:pathLst>
          </a:custGeom>
          <a:solidFill>
            <a:schemeClr val="bg1"/>
          </a:solidFill>
          <a:ln>
            <a:noFill/>
          </a:ln>
        </p:spPr>
        <p:txBody>
          <a:bodyPr wrap="square" anchor="ctr" anchorCtr="1">
            <a:noAutofit/>
          </a:bodyPr>
          <a:lstStyle>
            <a:lvl1pPr marL="0" indent="0" algn="ctr" defTabSz="914377" rtl="0" eaLnBrk="1" latinLnBrk="0" hangingPunct="1">
              <a:lnSpc>
                <a:spcPct val="90000"/>
              </a:lnSpc>
              <a:spcBef>
                <a:spcPts val="1000"/>
              </a:spcBef>
              <a:buFont typeface="Arial" panose="020B0604020202020204" pitchFamily="34" charset="0"/>
              <a:buNone/>
              <a:defRPr lang="en-US" sz="1200" kern="1200" dirty="0">
                <a:solidFill>
                  <a:schemeClr val="tx1"/>
                </a:solidFill>
                <a:latin typeface="+mn-lt"/>
                <a:ea typeface="+mn-ea"/>
                <a:cs typeface="+mn-cs"/>
              </a:defRPr>
            </a:lvl1pPr>
          </a:lstStyle>
          <a:p>
            <a:r>
              <a:rPr lang="en-US"/>
              <a:t>Click icon to add picture</a:t>
            </a:r>
            <a:endParaRPr lang="en-US" dirty="0"/>
          </a:p>
        </p:txBody>
      </p:sp>
      <p:sp>
        <p:nvSpPr>
          <p:cNvPr id="22" name="Picture Placeholder 21">
            <a:extLst>
              <a:ext uri="{FF2B5EF4-FFF2-40B4-BE49-F238E27FC236}">
                <a16:creationId xmlns:a16="http://schemas.microsoft.com/office/drawing/2014/main" id="{480E1DD0-D3A3-F94E-B31E-BA51DB44833A}"/>
              </a:ext>
            </a:extLst>
          </p:cNvPr>
          <p:cNvSpPr>
            <a:spLocks noGrp="1"/>
          </p:cNvSpPr>
          <p:nvPr>
            <p:ph type="pic" sz="quarter" idx="14"/>
          </p:nvPr>
        </p:nvSpPr>
        <p:spPr>
          <a:xfrm>
            <a:off x="5604044" y="4163288"/>
            <a:ext cx="3195747" cy="2437955"/>
          </a:xfrm>
          <a:custGeom>
            <a:avLst/>
            <a:gdLst>
              <a:gd name="connsiteX0" fmla="*/ 1172617 w 3195746"/>
              <a:gd name="connsiteY0" fmla="*/ 0 h 2437955"/>
              <a:gd name="connsiteX1" fmla="*/ 3195746 w 3195746"/>
              <a:gd name="connsiteY1" fmla="*/ 0 h 2437955"/>
              <a:gd name="connsiteX2" fmla="*/ 2259903 w 3195746"/>
              <a:gd name="connsiteY2" fmla="*/ 2437955 h 2437955"/>
              <a:gd name="connsiteX3" fmla="*/ 0 w 3195746"/>
              <a:gd name="connsiteY3" fmla="*/ 2437955 h 2437955"/>
              <a:gd name="connsiteX4" fmla="*/ 95 w 3195746"/>
              <a:gd name="connsiteY4" fmla="*/ 2437708 h 2437955"/>
              <a:gd name="connsiteX5" fmla="*/ 236868 w 3195746"/>
              <a:gd name="connsiteY5" fmla="*/ 2437708 h 2437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746" h="2437955">
                <a:moveTo>
                  <a:pt x="1172617" y="0"/>
                </a:moveTo>
                <a:lnTo>
                  <a:pt x="3195746" y="0"/>
                </a:lnTo>
                <a:lnTo>
                  <a:pt x="2259903" y="2437955"/>
                </a:lnTo>
                <a:lnTo>
                  <a:pt x="0" y="2437955"/>
                </a:lnTo>
                <a:lnTo>
                  <a:pt x="95" y="2437708"/>
                </a:lnTo>
                <a:lnTo>
                  <a:pt x="236868" y="2437708"/>
                </a:lnTo>
                <a:close/>
              </a:path>
            </a:pathLst>
          </a:custGeom>
          <a:solidFill>
            <a:schemeClr val="bg1"/>
          </a:solidFill>
          <a:ln>
            <a:noFill/>
          </a:ln>
        </p:spPr>
        <p:txBody>
          <a:bodyPr wrap="square" anchor="ctr" anchorCtr="1">
            <a:noAutofit/>
          </a:bodyPr>
          <a:lstStyle>
            <a:lvl1pPr marL="0" indent="0" algn="ctr" defTabSz="914377" rtl="0" eaLnBrk="1" latinLnBrk="0" hangingPunct="1">
              <a:lnSpc>
                <a:spcPct val="90000"/>
              </a:lnSpc>
              <a:spcBef>
                <a:spcPts val="1000"/>
              </a:spcBef>
              <a:buFont typeface="Arial" panose="020B0604020202020204" pitchFamily="34" charset="0"/>
              <a:buNone/>
              <a:defRPr lang="en-US" sz="1200" kern="1200" dirty="0">
                <a:solidFill>
                  <a:schemeClr val="tx1"/>
                </a:solidFill>
                <a:latin typeface="+mn-lt"/>
                <a:ea typeface="+mn-ea"/>
                <a:cs typeface="+mn-cs"/>
              </a:defRPr>
            </a:lvl1pPr>
          </a:lstStyle>
          <a:p>
            <a:r>
              <a:rPr lang="en-US"/>
              <a:t>Click icon to add picture</a:t>
            </a:r>
            <a:endParaRPr lang="en-US" dirty="0"/>
          </a:p>
        </p:txBody>
      </p:sp>
      <p:sp>
        <p:nvSpPr>
          <p:cNvPr id="33" name="Text Placeholder 32">
            <a:extLst>
              <a:ext uri="{FF2B5EF4-FFF2-40B4-BE49-F238E27FC236}">
                <a16:creationId xmlns:a16="http://schemas.microsoft.com/office/drawing/2014/main" id="{D9527526-E81E-9B4E-A45F-4162419ABE57}"/>
              </a:ext>
            </a:extLst>
          </p:cNvPr>
          <p:cNvSpPr>
            <a:spLocks noGrp="1"/>
          </p:cNvSpPr>
          <p:nvPr>
            <p:ph type="body" sz="quarter" idx="16"/>
          </p:nvPr>
        </p:nvSpPr>
        <p:spPr>
          <a:xfrm>
            <a:off x="654050" y="1996945"/>
            <a:ext cx="6842591" cy="4311388"/>
          </a:xfrm>
          <a:custGeom>
            <a:avLst/>
            <a:gdLst>
              <a:gd name="connsiteX0" fmla="*/ 0 w 5429340"/>
              <a:gd name="connsiteY0" fmla="*/ 0 h 3584575"/>
              <a:gd name="connsiteX1" fmla="*/ 5429340 w 5429340"/>
              <a:gd name="connsiteY1" fmla="*/ 0 h 3584575"/>
              <a:gd name="connsiteX2" fmla="*/ 4053350 w 5429340"/>
              <a:gd name="connsiteY2" fmla="*/ 3584575 h 3584575"/>
              <a:gd name="connsiteX3" fmla="*/ 0 w 5429340"/>
              <a:gd name="connsiteY3" fmla="*/ 3584575 h 3584575"/>
            </a:gdLst>
            <a:ahLst/>
            <a:cxnLst>
              <a:cxn ang="0">
                <a:pos x="connsiteX0" y="connsiteY0"/>
              </a:cxn>
              <a:cxn ang="0">
                <a:pos x="connsiteX1" y="connsiteY1"/>
              </a:cxn>
              <a:cxn ang="0">
                <a:pos x="connsiteX2" y="connsiteY2"/>
              </a:cxn>
              <a:cxn ang="0">
                <a:pos x="connsiteX3" y="connsiteY3"/>
              </a:cxn>
            </a:cxnLst>
            <a:rect l="l" t="t" r="r" b="b"/>
            <a:pathLst>
              <a:path w="5429340" h="3584575">
                <a:moveTo>
                  <a:pt x="0" y="0"/>
                </a:moveTo>
                <a:lnTo>
                  <a:pt x="5429340" y="0"/>
                </a:lnTo>
                <a:lnTo>
                  <a:pt x="4053350" y="3584575"/>
                </a:lnTo>
                <a:lnTo>
                  <a:pt x="0" y="3584575"/>
                </a:lnTo>
                <a:close/>
              </a:path>
            </a:pathLst>
          </a:custGeom>
        </p:spPr>
        <p:txBody>
          <a:bodyPr wrap="square">
            <a:noAutofit/>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4" name="Slide Number Placeholder 2">
            <a:extLst>
              <a:ext uri="{FF2B5EF4-FFF2-40B4-BE49-F238E27FC236}">
                <a16:creationId xmlns:a16="http://schemas.microsoft.com/office/drawing/2014/main" id="{B1D34FA9-A01C-3147-A96A-6D2623A1114F}"/>
              </a:ext>
            </a:extLst>
          </p:cNvPr>
          <p:cNvSpPr>
            <a:spLocks noGrp="1"/>
          </p:cNvSpPr>
          <p:nvPr>
            <p:ph type="sldNum" sz="quarter" idx="10"/>
          </p:nvPr>
        </p:nvSpPr>
        <p:spPr>
          <a:xfrm>
            <a:off x="10325528" y="6124675"/>
            <a:ext cx="1756859" cy="365125"/>
          </a:xfrm>
        </p:spPr>
        <p:txBody>
          <a:bodyPr/>
          <a:lstStyle>
            <a:lvl1pPr>
              <a:defRPr>
                <a:solidFill>
                  <a:schemeClr val="bg1"/>
                </a:solidFill>
              </a:defRPr>
            </a:lvl1pPr>
          </a:lstStyle>
          <a:p>
            <a:fld id="{5E667DA0-DF71-7E43-B0BE-716D5FF45DDF}" type="slidenum">
              <a:rPr lang="en-US" smtClean="0"/>
              <a:pPr/>
              <a:t>‹#›</a:t>
            </a:fld>
            <a:endParaRPr lang="en-US" dirty="0"/>
          </a:p>
        </p:txBody>
      </p:sp>
      <p:sp>
        <p:nvSpPr>
          <p:cNvPr id="13" name="Title 1">
            <a:extLst>
              <a:ext uri="{FF2B5EF4-FFF2-40B4-BE49-F238E27FC236}">
                <a16:creationId xmlns:a16="http://schemas.microsoft.com/office/drawing/2014/main" id="{28B1CDED-C8F3-E245-8183-5ACB24BBD24B}"/>
              </a:ext>
            </a:extLst>
          </p:cNvPr>
          <p:cNvSpPr>
            <a:spLocks noGrp="1"/>
          </p:cNvSpPr>
          <p:nvPr>
            <p:ph type="ctrTitle" hasCustomPrompt="1"/>
          </p:nvPr>
        </p:nvSpPr>
        <p:spPr>
          <a:xfrm>
            <a:off x="609600" y="577547"/>
            <a:ext cx="8934773" cy="601877"/>
          </a:xfrm>
          <a:prstGeom prst="rect">
            <a:avLst/>
          </a:prstGeom>
        </p:spPr>
        <p:txBody>
          <a:bodyPr anchor="t" anchorCtr="0">
            <a:normAutofit/>
          </a:bodyPr>
          <a:lstStyle>
            <a:lvl1pPr algn="l">
              <a:defRPr sz="4400">
                <a:latin typeface="+mj-lt"/>
              </a:defRPr>
            </a:lvl1pPr>
          </a:lstStyle>
          <a:p>
            <a:r>
              <a:rPr lang="en-US" dirty="0"/>
              <a:t>Click to Edit Master Text Styles</a:t>
            </a:r>
          </a:p>
        </p:txBody>
      </p:sp>
      <p:pic>
        <p:nvPicPr>
          <p:cNvPr id="14" name="Picture 13" descr="A picture containing text, clipart&#10;&#10;Description automatically generated">
            <a:extLst>
              <a:ext uri="{FF2B5EF4-FFF2-40B4-BE49-F238E27FC236}">
                <a16:creationId xmlns:a16="http://schemas.microsoft.com/office/drawing/2014/main" id="{28F2D589-9A0B-CF4B-A16C-990BE1D93FA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32329" y="628345"/>
            <a:ext cx="2083379" cy="510459"/>
          </a:xfrm>
          <a:prstGeom prst="rect">
            <a:avLst/>
          </a:prstGeom>
        </p:spPr>
      </p:pic>
    </p:spTree>
    <p:extLst>
      <p:ext uri="{BB962C8B-B14F-4D97-AF65-F5344CB8AC3E}">
        <p14:creationId xmlns:p14="http://schemas.microsoft.com/office/powerpoint/2010/main" val="31420511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37183C34-CF49-564B-ABA4-9B0FA442F3AE}"/>
              </a:ext>
            </a:extLst>
          </p:cNvPr>
          <p:cNvSpPr>
            <a:spLocks noGrp="1"/>
          </p:cNvSpPr>
          <p:nvPr>
            <p:ph type="pic" sz="quarter" idx="11"/>
          </p:nvPr>
        </p:nvSpPr>
        <p:spPr>
          <a:xfrm>
            <a:off x="679168" y="1683242"/>
            <a:ext cx="4831123" cy="3797857"/>
          </a:xfrm>
          <a:custGeom>
            <a:avLst/>
            <a:gdLst>
              <a:gd name="connsiteX0" fmla="*/ 1811282 w 4831122"/>
              <a:gd name="connsiteY0" fmla="*/ 0 h 3797857"/>
              <a:gd name="connsiteX1" fmla="*/ 4831122 w 4831122"/>
              <a:gd name="connsiteY1" fmla="*/ 0 h 3797857"/>
              <a:gd name="connsiteX2" fmla="*/ 3373262 w 4831122"/>
              <a:gd name="connsiteY2" fmla="*/ 3797857 h 3797857"/>
              <a:gd name="connsiteX3" fmla="*/ 0 w 4831122"/>
              <a:gd name="connsiteY3" fmla="*/ 3797857 h 3797857"/>
              <a:gd name="connsiteX4" fmla="*/ 142 w 4831122"/>
              <a:gd name="connsiteY4" fmla="*/ 3797488 h 3797857"/>
              <a:gd name="connsiteX5" fmla="*/ 353563 w 4831122"/>
              <a:gd name="connsiteY5" fmla="*/ 3797488 h 379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1122" h="3797857">
                <a:moveTo>
                  <a:pt x="1811282" y="0"/>
                </a:moveTo>
                <a:lnTo>
                  <a:pt x="4831122" y="0"/>
                </a:lnTo>
                <a:lnTo>
                  <a:pt x="3373262" y="3797857"/>
                </a:lnTo>
                <a:lnTo>
                  <a:pt x="0" y="3797857"/>
                </a:lnTo>
                <a:lnTo>
                  <a:pt x="142" y="3797488"/>
                </a:lnTo>
                <a:lnTo>
                  <a:pt x="353563" y="3797488"/>
                </a:lnTo>
                <a:close/>
              </a:path>
            </a:pathLst>
          </a:custGeom>
          <a:solidFill>
            <a:schemeClr val="bg1"/>
          </a:solidFill>
        </p:spPr>
        <p:txBody>
          <a:bodyPr wrap="square" anchor="ctr" anchorCtr="1">
            <a:noAutofit/>
          </a:bodyPr>
          <a:lstStyle>
            <a:lvl1pPr marL="0" indent="0" algn="ctr">
              <a:buNone/>
              <a:defRPr sz="1200"/>
            </a:lvl1pPr>
          </a:lstStyle>
          <a:p>
            <a:r>
              <a:rPr lang="en-US"/>
              <a:t>Click icon to add picture</a:t>
            </a:r>
            <a:endParaRPr lang="en-US" dirty="0"/>
          </a:p>
        </p:txBody>
      </p:sp>
      <p:sp>
        <p:nvSpPr>
          <p:cNvPr id="26" name="Picture Placeholder 25">
            <a:extLst>
              <a:ext uri="{FF2B5EF4-FFF2-40B4-BE49-F238E27FC236}">
                <a16:creationId xmlns:a16="http://schemas.microsoft.com/office/drawing/2014/main" id="{3C5F9D5D-3417-0346-B5C8-8AC1CC134409}"/>
              </a:ext>
            </a:extLst>
          </p:cNvPr>
          <p:cNvSpPr>
            <a:spLocks noGrp="1"/>
          </p:cNvSpPr>
          <p:nvPr>
            <p:ph type="pic" sz="quarter" idx="15"/>
          </p:nvPr>
        </p:nvSpPr>
        <p:spPr>
          <a:xfrm>
            <a:off x="3859337" y="1683242"/>
            <a:ext cx="4831123" cy="3797857"/>
          </a:xfrm>
          <a:custGeom>
            <a:avLst/>
            <a:gdLst>
              <a:gd name="connsiteX0" fmla="*/ 1811282 w 4831122"/>
              <a:gd name="connsiteY0" fmla="*/ 0 h 3797857"/>
              <a:gd name="connsiteX1" fmla="*/ 4831122 w 4831122"/>
              <a:gd name="connsiteY1" fmla="*/ 0 h 3797857"/>
              <a:gd name="connsiteX2" fmla="*/ 3373262 w 4831122"/>
              <a:gd name="connsiteY2" fmla="*/ 3797857 h 3797857"/>
              <a:gd name="connsiteX3" fmla="*/ 0 w 4831122"/>
              <a:gd name="connsiteY3" fmla="*/ 3797857 h 3797857"/>
              <a:gd name="connsiteX4" fmla="*/ 142 w 4831122"/>
              <a:gd name="connsiteY4" fmla="*/ 3797488 h 3797857"/>
              <a:gd name="connsiteX5" fmla="*/ 353563 w 4831122"/>
              <a:gd name="connsiteY5" fmla="*/ 3797488 h 379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1122" h="3797857">
                <a:moveTo>
                  <a:pt x="1811282" y="0"/>
                </a:moveTo>
                <a:lnTo>
                  <a:pt x="4831122" y="0"/>
                </a:lnTo>
                <a:lnTo>
                  <a:pt x="3373262" y="3797857"/>
                </a:lnTo>
                <a:lnTo>
                  <a:pt x="0" y="3797857"/>
                </a:lnTo>
                <a:lnTo>
                  <a:pt x="142" y="3797488"/>
                </a:lnTo>
                <a:lnTo>
                  <a:pt x="353563" y="3797488"/>
                </a:lnTo>
                <a:close/>
              </a:path>
            </a:pathLst>
          </a:custGeom>
          <a:solidFill>
            <a:schemeClr val="bg1"/>
          </a:solidFill>
        </p:spPr>
        <p:txBody>
          <a:bodyPr wrap="square" anchor="ctr" anchorCtr="1">
            <a:noAutofit/>
          </a:bodyPr>
          <a:lstStyle>
            <a:lvl1pPr marL="0" indent="0" algn="ctr" defTabSz="914377" rtl="0" eaLnBrk="1" latinLnBrk="0" hangingPunct="1">
              <a:lnSpc>
                <a:spcPct val="90000"/>
              </a:lnSpc>
              <a:spcBef>
                <a:spcPts val="1000"/>
              </a:spcBef>
              <a:buFont typeface="Arial" panose="020B0604020202020204" pitchFamily="34" charset="0"/>
              <a:buNone/>
              <a:defRPr lang="en-US" sz="1200" kern="1200" dirty="0">
                <a:solidFill>
                  <a:schemeClr val="tx1"/>
                </a:solidFill>
                <a:latin typeface="+mn-lt"/>
                <a:ea typeface="+mn-ea"/>
                <a:cs typeface="+mn-cs"/>
              </a:defRPr>
            </a:lvl1pPr>
          </a:lstStyle>
          <a:p>
            <a:r>
              <a:rPr lang="en-US"/>
              <a:t>Click icon to add picture</a:t>
            </a:r>
            <a:endParaRPr lang="en-US" dirty="0"/>
          </a:p>
        </p:txBody>
      </p:sp>
      <p:sp>
        <p:nvSpPr>
          <p:cNvPr id="27" name="Picture Placeholder 26">
            <a:extLst>
              <a:ext uri="{FF2B5EF4-FFF2-40B4-BE49-F238E27FC236}">
                <a16:creationId xmlns:a16="http://schemas.microsoft.com/office/drawing/2014/main" id="{79DE4A39-A89A-F54C-BC63-4C1FDB8CFB11}"/>
              </a:ext>
            </a:extLst>
          </p:cNvPr>
          <p:cNvSpPr>
            <a:spLocks noGrp="1"/>
          </p:cNvSpPr>
          <p:nvPr>
            <p:ph type="pic" sz="quarter" idx="16"/>
          </p:nvPr>
        </p:nvSpPr>
        <p:spPr>
          <a:xfrm>
            <a:off x="7039507" y="1683242"/>
            <a:ext cx="4831123" cy="3797857"/>
          </a:xfrm>
          <a:custGeom>
            <a:avLst/>
            <a:gdLst>
              <a:gd name="connsiteX0" fmla="*/ 1811282 w 4831122"/>
              <a:gd name="connsiteY0" fmla="*/ 0 h 3797857"/>
              <a:gd name="connsiteX1" fmla="*/ 4831122 w 4831122"/>
              <a:gd name="connsiteY1" fmla="*/ 0 h 3797857"/>
              <a:gd name="connsiteX2" fmla="*/ 3373262 w 4831122"/>
              <a:gd name="connsiteY2" fmla="*/ 3797857 h 3797857"/>
              <a:gd name="connsiteX3" fmla="*/ 0 w 4831122"/>
              <a:gd name="connsiteY3" fmla="*/ 3797857 h 3797857"/>
              <a:gd name="connsiteX4" fmla="*/ 142 w 4831122"/>
              <a:gd name="connsiteY4" fmla="*/ 3797488 h 3797857"/>
              <a:gd name="connsiteX5" fmla="*/ 353563 w 4831122"/>
              <a:gd name="connsiteY5" fmla="*/ 3797488 h 379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1122" h="3797857">
                <a:moveTo>
                  <a:pt x="1811282" y="0"/>
                </a:moveTo>
                <a:lnTo>
                  <a:pt x="4831122" y="0"/>
                </a:lnTo>
                <a:lnTo>
                  <a:pt x="3373262" y="3797857"/>
                </a:lnTo>
                <a:lnTo>
                  <a:pt x="0" y="3797857"/>
                </a:lnTo>
                <a:lnTo>
                  <a:pt x="142" y="3797488"/>
                </a:lnTo>
                <a:lnTo>
                  <a:pt x="353563" y="3797488"/>
                </a:lnTo>
                <a:close/>
              </a:path>
            </a:pathLst>
          </a:custGeom>
          <a:solidFill>
            <a:schemeClr val="bg1"/>
          </a:solidFill>
        </p:spPr>
        <p:txBody>
          <a:bodyPr wrap="square" anchor="ctr" anchorCtr="1">
            <a:noAutofit/>
          </a:bodyPr>
          <a:lstStyle>
            <a:lvl1pPr marL="0" indent="0" algn="ctr" defTabSz="914377" rtl="0" eaLnBrk="1" latinLnBrk="0" hangingPunct="1">
              <a:lnSpc>
                <a:spcPct val="90000"/>
              </a:lnSpc>
              <a:spcBef>
                <a:spcPts val="1000"/>
              </a:spcBef>
              <a:buFont typeface="Arial" panose="020B0604020202020204" pitchFamily="34" charset="0"/>
              <a:buNone/>
              <a:defRPr lang="en-US" sz="1200" kern="1200" dirty="0">
                <a:solidFill>
                  <a:schemeClr val="tx1"/>
                </a:solidFill>
                <a:latin typeface="+mn-lt"/>
                <a:ea typeface="+mn-ea"/>
                <a:cs typeface="+mn-cs"/>
              </a:defRPr>
            </a:lvl1pPr>
          </a:lstStyle>
          <a:p>
            <a:r>
              <a:rPr lang="en-US"/>
              <a:t>Click icon to add picture</a:t>
            </a:r>
            <a:endParaRPr lang="en-US" dirty="0"/>
          </a:p>
        </p:txBody>
      </p:sp>
      <p:sp>
        <p:nvSpPr>
          <p:cNvPr id="3" name="Slide Number Placeholder 2">
            <a:extLst>
              <a:ext uri="{FF2B5EF4-FFF2-40B4-BE49-F238E27FC236}">
                <a16:creationId xmlns:a16="http://schemas.microsoft.com/office/drawing/2014/main" id="{AEE3B42A-18E8-D84B-81F4-D73B9D0A944F}"/>
              </a:ext>
            </a:extLst>
          </p:cNvPr>
          <p:cNvSpPr>
            <a:spLocks noGrp="1"/>
          </p:cNvSpPr>
          <p:nvPr>
            <p:ph type="sldNum" sz="quarter" idx="10"/>
          </p:nvPr>
        </p:nvSpPr>
        <p:spPr/>
        <p:txBody>
          <a:bodyPr/>
          <a:lstStyle/>
          <a:p>
            <a:fld id="{5E667DA0-DF71-7E43-B0BE-716D5FF45DDF}" type="slidenum">
              <a:rPr lang="en-US" smtClean="0"/>
              <a:t>‹#›</a:t>
            </a:fld>
            <a:endParaRPr lang="en-US"/>
          </a:p>
        </p:txBody>
      </p:sp>
      <p:sp>
        <p:nvSpPr>
          <p:cNvPr id="7" name="Freeform 6">
            <a:extLst>
              <a:ext uri="{FF2B5EF4-FFF2-40B4-BE49-F238E27FC236}">
                <a16:creationId xmlns:a16="http://schemas.microsoft.com/office/drawing/2014/main" id="{0599396A-5E58-764C-9CC8-BF4C4BFDC3A3}"/>
              </a:ext>
            </a:extLst>
          </p:cNvPr>
          <p:cNvSpPr/>
          <p:nvPr userDrawn="1"/>
        </p:nvSpPr>
        <p:spPr>
          <a:xfrm>
            <a:off x="-9052" y="1683241"/>
            <a:ext cx="2335635" cy="3797491"/>
          </a:xfrm>
          <a:custGeom>
            <a:avLst/>
            <a:gdLst>
              <a:gd name="connsiteX0" fmla="*/ 0 w 2335634"/>
              <a:gd name="connsiteY0" fmla="*/ 0 h 3797491"/>
              <a:gd name="connsiteX1" fmla="*/ 2335634 w 2335634"/>
              <a:gd name="connsiteY1" fmla="*/ 0 h 3797491"/>
              <a:gd name="connsiteX2" fmla="*/ 877914 w 2335634"/>
              <a:gd name="connsiteY2" fmla="*/ 3797491 h 3797491"/>
              <a:gd name="connsiteX3" fmla="*/ 0 w 2335634"/>
              <a:gd name="connsiteY3" fmla="*/ 3797491 h 3797491"/>
              <a:gd name="connsiteX4" fmla="*/ 0 w 2335634"/>
              <a:gd name="connsiteY4" fmla="*/ 0 h 3797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5634" h="3797491">
                <a:moveTo>
                  <a:pt x="0" y="0"/>
                </a:moveTo>
                <a:lnTo>
                  <a:pt x="2335634" y="0"/>
                </a:lnTo>
                <a:lnTo>
                  <a:pt x="877914" y="3797491"/>
                </a:lnTo>
                <a:lnTo>
                  <a:pt x="0" y="3797491"/>
                </a:lnTo>
                <a:lnTo>
                  <a:pt x="0" y="0"/>
                </a:lnTo>
                <a:close/>
              </a:path>
            </a:pathLst>
          </a:custGeom>
          <a:solidFill>
            <a:srgbClr val="0D4DA8"/>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8" name="Freeform 7">
            <a:extLst>
              <a:ext uri="{FF2B5EF4-FFF2-40B4-BE49-F238E27FC236}">
                <a16:creationId xmlns:a16="http://schemas.microsoft.com/office/drawing/2014/main" id="{ED1D24D5-E910-984E-AA78-BC1A4237C639}"/>
              </a:ext>
            </a:extLst>
          </p:cNvPr>
          <p:cNvSpPr/>
          <p:nvPr userDrawn="1"/>
        </p:nvSpPr>
        <p:spPr>
          <a:xfrm>
            <a:off x="10577682" y="1683242"/>
            <a:ext cx="1627775" cy="3797491"/>
          </a:xfrm>
          <a:custGeom>
            <a:avLst/>
            <a:gdLst>
              <a:gd name="connsiteX0" fmla="*/ 1457720 w 1627775"/>
              <a:gd name="connsiteY0" fmla="*/ 0 h 3797491"/>
              <a:gd name="connsiteX1" fmla="*/ 1627775 w 1627775"/>
              <a:gd name="connsiteY1" fmla="*/ 0 h 3797491"/>
              <a:gd name="connsiteX2" fmla="*/ 1627775 w 1627775"/>
              <a:gd name="connsiteY2" fmla="*/ 3797491 h 3797491"/>
              <a:gd name="connsiteX3" fmla="*/ 0 w 1627775"/>
              <a:gd name="connsiteY3" fmla="*/ 3797491 h 3797491"/>
              <a:gd name="connsiteX4" fmla="*/ 1457720 w 1627775"/>
              <a:gd name="connsiteY4" fmla="*/ 0 h 3797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775" h="3797491">
                <a:moveTo>
                  <a:pt x="1457720" y="0"/>
                </a:moveTo>
                <a:lnTo>
                  <a:pt x="1627775" y="0"/>
                </a:lnTo>
                <a:lnTo>
                  <a:pt x="1627775" y="3797491"/>
                </a:lnTo>
                <a:lnTo>
                  <a:pt x="0" y="3797491"/>
                </a:lnTo>
                <a:lnTo>
                  <a:pt x="1457720" y="0"/>
                </a:lnTo>
                <a:close/>
              </a:path>
            </a:pathLst>
          </a:custGeom>
          <a:solidFill>
            <a:srgbClr val="0D4DA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9" name="Text Placeholder 18">
            <a:extLst>
              <a:ext uri="{FF2B5EF4-FFF2-40B4-BE49-F238E27FC236}">
                <a16:creationId xmlns:a16="http://schemas.microsoft.com/office/drawing/2014/main" id="{D15C4C2C-E231-C44A-80BE-7432E850E55B}"/>
              </a:ext>
            </a:extLst>
          </p:cNvPr>
          <p:cNvSpPr>
            <a:spLocks noGrp="1"/>
          </p:cNvSpPr>
          <p:nvPr>
            <p:ph type="body" sz="quarter" idx="14" hasCustomPrompt="1"/>
          </p:nvPr>
        </p:nvSpPr>
        <p:spPr>
          <a:xfrm>
            <a:off x="755" y="5792357"/>
            <a:ext cx="12204700" cy="372137"/>
          </a:xfrm>
        </p:spPr>
        <p:txBody>
          <a:bodyPr/>
          <a:lstStyle>
            <a:lvl1pPr marL="0" indent="0" algn="ctr">
              <a:buNone/>
              <a:defRPr lang="en-US" sz="2400" kern="1200" dirty="0" smtClean="0">
                <a:solidFill>
                  <a:schemeClr val="tx1"/>
                </a:solidFill>
                <a:effectLst/>
                <a:latin typeface="Century Gothic" panose="020B0502020202020204" pitchFamily="34" charset="0"/>
                <a:ea typeface="+mn-ea"/>
                <a:cs typeface="+mn-cs"/>
              </a:defRPr>
            </a:lvl1pPr>
            <a:lvl2pPr>
              <a:defRPr lang="en-US" sz="2400" kern="1200" dirty="0" smtClean="0">
                <a:solidFill>
                  <a:schemeClr val="tx1"/>
                </a:solidFill>
                <a:effectLst/>
                <a:latin typeface="Century Gothic" panose="020B0502020202020204" pitchFamily="34" charset="0"/>
                <a:ea typeface="+mn-ea"/>
                <a:cs typeface="+mn-cs"/>
              </a:defRPr>
            </a:lvl2pPr>
            <a:lvl3pPr>
              <a:defRPr lang="en-US" sz="2400" kern="1200" dirty="0" smtClean="0">
                <a:solidFill>
                  <a:schemeClr val="tx1"/>
                </a:solidFill>
                <a:effectLst/>
                <a:latin typeface="Century Gothic" panose="020B0502020202020204" pitchFamily="34" charset="0"/>
                <a:ea typeface="+mn-ea"/>
                <a:cs typeface="+mn-cs"/>
              </a:defRPr>
            </a:lvl3pPr>
            <a:lvl4pPr>
              <a:defRPr lang="en-US" sz="2400" kern="1200" dirty="0" smtClean="0">
                <a:solidFill>
                  <a:schemeClr val="tx1"/>
                </a:solidFill>
                <a:effectLst/>
                <a:latin typeface="Century Gothic" panose="020B0502020202020204" pitchFamily="34" charset="0"/>
                <a:ea typeface="+mn-ea"/>
                <a:cs typeface="+mn-cs"/>
              </a:defRPr>
            </a:lvl4pPr>
            <a:lvl5pPr>
              <a:defRPr lang="en-US" sz="2400" kern="1200" dirty="0">
                <a:solidFill>
                  <a:schemeClr val="tx1"/>
                </a:solidFill>
                <a:effectLst/>
                <a:latin typeface="Century Gothic" panose="020B0502020202020204" pitchFamily="34" charset="0"/>
                <a:ea typeface="+mn-ea"/>
                <a:cs typeface="+mn-cs"/>
              </a:defRPr>
            </a:lvl5pPr>
          </a:lstStyle>
          <a:p>
            <a:pPr lvl="0"/>
            <a:r>
              <a:rPr lang="en-US" dirty="0"/>
              <a:t>CLICK TO EDIT MASTER TEXT STYLES</a:t>
            </a:r>
          </a:p>
        </p:txBody>
      </p:sp>
      <p:sp>
        <p:nvSpPr>
          <p:cNvPr id="12" name="Title 1">
            <a:extLst>
              <a:ext uri="{FF2B5EF4-FFF2-40B4-BE49-F238E27FC236}">
                <a16:creationId xmlns:a16="http://schemas.microsoft.com/office/drawing/2014/main" id="{AE5FDFBC-9E53-EA49-9D09-4F23E933BD0B}"/>
              </a:ext>
            </a:extLst>
          </p:cNvPr>
          <p:cNvSpPr>
            <a:spLocks noGrp="1"/>
          </p:cNvSpPr>
          <p:nvPr>
            <p:ph type="ctrTitle" hasCustomPrompt="1"/>
          </p:nvPr>
        </p:nvSpPr>
        <p:spPr>
          <a:xfrm>
            <a:off x="609600" y="577547"/>
            <a:ext cx="8934773" cy="601877"/>
          </a:xfrm>
          <a:prstGeom prst="rect">
            <a:avLst/>
          </a:prstGeom>
        </p:spPr>
        <p:txBody>
          <a:bodyPr anchor="t" anchorCtr="0">
            <a:normAutofit/>
          </a:bodyPr>
          <a:lstStyle>
            <a:lvl1pPr algn="l">
              <a:defRPr sz="4400">
                <a:latin typeface="+mj-lt"/>
              </a:defRPr>
            </a:lvl1pPr>
          </a:lstStyle>
          <a:p>
            <a:r>
              <a:rPr lang="en-US" dirty="0"/>
              <a:t>Click to Edit Master Text Styles</a:t>
            </a:r>
          </a:p>
        </p:txBody>
      </p:sp>
      <p:pic>
        <p:nvPicPr>
          <p:cNvPr id="13" name="Picture 12" descr="A picture containing text, clipart&#10;&#10;Description automatically generated">
            <a:extLst>
              <a:ext uri="{FF2B5EF4-FFF2-40B4-BE49-F238E27FC236}">
                <a16:creationId xmlns:a16="http://schemas.microsoft.com/office/drawing/2014/main" id="{CA9F701C-5A5F-EB49-9CC5-2A69CCDAB88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32329" y="628345"/>
            <a:ext cx="2083379" cy="510459"/>
          </a:xfrm>
          <a:prstGeom prst="rect">
            <a:avLst/>
          </a:prstGeom>
        </p:spPr>
      </p:pic>
    </p:spTree>
    <p:extLst>
      <p:ext uri="{BB962C8B-B14F-4D97-AF65-F5344CB8AC3E}">
        <p14:creationId xmlns:p14="http://schemas.microsoft.com/office/powerpoint/2010/main" val="31636618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0BA6706-B434-5B42-91E1-DA488912F77C}"/>
              </a:ext>
            </a:extLst>
          </p:cNvPr>
          <p:cNvSpPr>
            <a:spLocks noGrp="1"/>
          </p:cNvSpPr>
          <p:nvPr>
            <p:ph type="sldNum" sz="quarter" idx="10"/>
          </p:nvPr>
        </p:nvSpPr>
        <p:spPr>
          <a:xfrm>
            <a:off x="9055079" y="6122664"/>
            <a:ext cx="2743200" cy="365125"/>
          </a:xfrm>
        </p:spPr>
        <p:txBody>
          <a:bodyPr/>
          <a:lstStyle/>
          <a:p>
            <a:fld id="{5E667DA0-DF71-7E43-B0BE-716D5FF45DDF}" type="slidenum">
              <a:rPr lang="en-US" smtClean="0"/>
              <a:t>‹#›</a:t>
            </a:fld>
            <a:endParaRPr lang="en-US"/>
          </a:p>
        </p:txBody>
      </p:sp>
      <p:sp>
        <p:nvSpPr>
          <p:cNvPr id="4" name="Freeform 3">
            <a:extLst>
              <a:ext uri="{FF2B5EF4-FFF2-40B4-BE49-F238E27FC236}">
                <a16:creationId xmlns:a16="http://schemas.microsoft.com/office/drawing/2014/main" id="{75C905F4-FDDC-6E44-BFB3-609050AAD296}"/>
              </a:ext>
            </a:extLst>
          </p:cNvPr>
          <p:cNvSpPr/>
          <p:nvPr userDrawn="1"/>
        </p:nvSpPr>
        <p:spPr>
          <a:xfrm>
            <a:off x="-13638" y="0"/>
            <a:ext cx="12205639" cy="6858000"/>
          </a:xfrm>
          <a:custGeom>
            <a:avLst/>
            <a:gdLst>
              <a:gd name="connsiteX0" fmla="*/ 313556 w 12177895"/>
              <a:gd name="connsiteY0" fmla="*/ 320040 h 6858000"/>
              <a:gd name="connsiteX1" fmla="*/ 313556 w 12177895"/>
              <a:gd name="connsiteY1" fmla="*/ 6530340 h 6858000"/>
              <a:gd name="connsiteX2" fmla="*/ 11880716 w 12177895"/>
              <a:gd name="connsiteY2" fmla="*/ 6530340 h 6858000"/>
              <a:gd name="connsiteX3" fmla="*/ 11880716 w 12177895"/>
              <a:gd name="connsiteY3" fmla="*/ 320040 h 6858000"/>
              <a:gd name="connsiteX4" fmla="*/ 0 w 12177895"/>
              <a:gd name="connsiteY4" fmla="*/ 0 h 6858000"/>
              <a:gd name="connsiteX5" fmla="*/ 12177895 w 12177895"/>
              <a:gd name="connsiteY5" fmla="*/ 0 h 6858000"/>
              <a:gd name="connsiteX6" fmla="*/ 12177895 w 12177895"/>
              <a:gd name="connsiteY6" fmla="*/ 6858000 h 6858000"/>
              <a:gd name="connsiteX7" fmla="*/ 0 w 1217789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7895" h="6858000">
                <a:moveTo>
                  <a:pt x="313556" y="320040"/>
                </a:moveTo>
                <a:lnTo>
                  <a:pt x="313556" y="6530340"/>
                </a:lnTo>
                <a:lnTo>
                  <a:pt x="11880716" y="6530340"/>
                </a:lnTo>
                <a:lnTo>
                  <a:pt x="11880716" y="320040"/>
                </a:lnTo>
                <a:close/>
                <a:moveTo>
                  <a:pt x="0" y="0"/>
                </a:moveTo>
                <a:lnTo>
                  <a:pt x="12177895" y="0"/>
                </a:lnTo>
                <a:lnTo>
                  <a:pt x="12177895" y="6858000"/>
                </a:lnTo>
                <a:lnTo>
                  <a:pt x="0" y="6858000"/>
                </a:lnTo>
                <a:close/>
              </a:path>
            </a:pathLst>
          </a:custGeom>
          <a:solidFill>
            <a:srgbClr val="0D4DA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6" name="Picture 5" descr="A picture containing text, clipart&#10;&#10;Description automatically generated">
            <a:extLst>
              <a:ext uri="{FF2B5EF4-FFF2-40B4-BE49-F238E27FC236}">
                <a16:creationId xmlns:a16="http://schemas.microsoft.com/office/drawing/2014/main" id="{6C9C33B9-0F87-C646-8A43-55792B3C103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43909" y="837309"/>
            <a:ext cx="2087331" cy="511425"/>
          </a:xfrm>
          <a:prstGeom prst="rect">
            <a:avLst/>
          </a:prstGeom>
        </p:spPr>
      </p:pic>
      <p:sp>
        <p:nvSpPr>
          <p:cNvPr id="10" name="Content Placeholder 16">
            <a:extLst>
              <a:ext uri="{FF2B5EF4-FFF2-40B4-BE49-F238E27FC236}">
                <a16:creationId xmlns:a16="http://schemas.microsoft.com/office/drawing/2014/main" id="{300105BC-6119-F645-AE7E-6D002C703329}"/>
              </a:ext>
            </a:extLst>
          </p:cNvPr>
          <p:cNvSpPr>
            <a:spLocks noGrp="1"/>
          </p:cNvSpPr>
          <p:nvPr>
            <p:ph sz="quarter" idx="14"/>
          </p:nvPr>
        </p:nvSpPr>
        <p:spPr>
          <a:xfrm>
            <a:off x="660761" y="2046516"/>
            <a:ext cx="10870481" cy="40710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B3B2F9DA-A5E1-7D42-8C74-8C0C873A1D39}"/>
              </a:ext>
            </a:extLst>
          </p:cNvPr>
          <p:cNvSpPr>
            <a:spLocks noGrp="1"/>
          </p:cNvSpPr>
          <p:nvPr>
            <p:ph type="ctrTitle" hasCustomPrompt="1"/>
          </p:nvPr>
        </p:nvSpPr>
        <p:spPr>
          <a:xfrm>
            <a:off x="660760" y="764698"/>
            <a:ext cx="8883613" cy="601877"/>
          </a:xfrm>
          <a:prstGeom prst="rect">
            <a:avLst/>
          </a:prstGeom>
        </p:spPr>
        <p:txBody>
          <a:bodyPr anchor="t" anchorCtr="0">
            <a:normAutofit/>
          </a:bodyPr>
          <a:lstStyle>
            <a:lvl1pPr algn="l">
              <a:defRPr sz="4400">
                <a:latin typeface="+mj-lt"/>
              </a:defRPr>
            </a:lvl1pPr>
          </a:lstStyle>
          <a:p>
            <a:r>
              <a:rPr lang="en-US" dirty="0"/>
              <a:t>Click to Edit Master Text Styles</a:t>
            </a:r>
          </a:p>
        </p:txBody>
      </p:sp>
    </p:spTree>
    <p:extLst>
      <p:ext uri="{BB962C8B-B14F-4D97-AF65-F5344CB8AC3E}">
        <p14:creationId xmlns:p14="http://schemas.microsoft.com/office/powerpoint/2010/main" val="25384682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Content Reversed">
    <p:bg>
      <p:bgRef idx="1001">
        <a:schemeClr val="bg2"/>
      </p:bgRef>
    </p:bg>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4C7411C7-8C0E-B94A-AEFB-186713725399}"/>
              </a:ext>
            </a:extLst>
          </p:cNvPr>
          <p:cNvPicPr>
            <a:picLocks noChangeAspect="1"/>
          </p:cNvPicPr>
          <p:nvPr userDrawn="1"/>
        </p:nvPicPr>
        <p:blipFill>
          <a:blip r:embed="rId2"/>
          <a:stretch>
            <a:fillRect/>
          </a:stretch>
        </p:blipFill>
        <p:spPr>
          <a:xfrm>
            <a:off x="9732327" y="627060"/>
            <a:ext cx="2083381" cy="510459"/>
          </a:xfrm>
          <a:prstGeom prst="rect">
            <a:avLst/>
          </a:prstGeom>
        </p:spPr>
      </p:pic>
      <p:sp>
        <p:nvSpPr>
          <p:cNvPr id="6" name="Slide Number Placeholder 5"/>
          <p:cNvSpPr>
            <a:spLocks noGrp="1"/>
          </p:cNvSpPr>
          <p:nvPr>
            <p:ph type="sldNum" sz="quarter" idx="12"/>
          </p:nvPr>
        </p:nvSpPr>
        <p:spPr>
          <a:xfrm>
            <a:off x="10907763" y="6315560"/>
            <a:ext cx="1000933" cy="365125"/>
          </a:xfrm>
        </p:spPr>
        <p:txBody>
          <a:bodyPr/>
          <a:lstStyle/>
          <a:p>
            <a:fld id="{5E667DA0-DF71-7E43-B0BE-716D5FF45DDF}" type="slidenum">
              <a:rPr lang="en-US" smtClean="0"/>
              <a:t>‹#›</a:t>
            </a:fld>
            <a:endParaRPr lang="en-US"/>
          </a:p>
        </p:txBody>
      </p:sp>
      <p:sp>
        <p:nvSpPr>
          <p:cNvPr id="17" name="Content Placeholder 16">
            <a:extLst>
              <a:ext uri="{FF2B5EF4-FFF2-40B4-BE49-F238E27FC236}">
                <a16:creationId xmlns:a16="http://schemas.microsoft.com/office/drawing/2014/main" id="{8F1ECB3D-AA73-984B-837D-3DF58C41D932}"/>
              </a:ext>
            </a:extLst>
          </p:cNvPr>
          <p:cNvSpPr>
            <a:spLocks noGrp="1"/>
          </p:cNvSpPr>
          <p:nvPr>
            <p:ph sz="quarter" idx="14"/>
          </p:nvPr>
        </p:nvSpPr>
        <p:spPr>
          <a:xfrm>
            <a:off x="400374" y="2046516"/>
            <a:ext cx="11509052" cy="42685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41233F0F-B8B1-8347-B562-811959EF612E}"/>
              </a:ext>
            </a:extLst>
          </p:cNvPr>
          <p:cNvSpPr>
            <a:spLocks noGrp="1"/>
          </p:cNvSpPr>
          <p:nvPr>
            <p:ph type="ctrTitle" hasCustomPrompt="1"/>
          </p:nvPr>
        </p:nvSpPr>
        <p:spPr>
          <a:xfrm>
            <a:off x="609600" y="577547"/>
            <a:ext cx="8934773" cy="601877"/>
          </a:xfrm>
          <a:prstGeom prst="rect">
            <a:avLst/>
          </a:prstGeom>
        </p:spPr>
        <p:txBody>
          <a:bodyPr anchor="t" anchorCtr="0">
            <a:normAutofit/>
          </a:bodyPr>
          <a:lstStyle>
            <a:lvl1pPr algn="l">
              <a:defRPr sz="4400">
                <a:solidFill>
                  <a:schemeClr val="tx2"/>
                </a:solidFill>
                <a:latin typeface="+mj-lt"/>
              </a:defRPr>
            </a:lvl1pPr>
          </a:lstStyle>
          <a:p>
            <a:r>
              <a:rPr lang="en-US" dirty="0"/>
              <a:t>Click to Edit Master Text Styles</a:t>
            </a:r>
          </a:p>
        </p:txBody>
      </p:sp>
    </p:spTree>
    <p:extLst>
      <p:ext uri="{BB962C8B-B14F-4D97-AF65-F5344CB8AC3E}">
        <p14:creationId xmlns:p14="http://schemas.microsoft.com/office/powerpoint/2010/main" val="3782194314"/>
      </p:ext>
    </p:extLst>
  </p:cSld>
  <p:clrMapOvr>
    <a:overrideClrMapping bg1="dk1" tx1="lt1" bg2="dk2" tx2="lt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5E667DA0-DF71-7E43-B0BE-716D5FF45DDF}" type="slidenum">
              <a:rPr lang="en-US" smtClean="0"/>
              <a:t>‹#›</a:t>
            </a:fld>
            <a:endParaRPr lang="en-US"/>
          </a:p>
        </p:txBody>
      </p:sp>
      <p:sp>
        <p:nvSpPr>
          <p:cNvPr id="8" name="Title 1">
            <a:extLst>
              <a:ext uri="{FF2B5EF4-FFF2-40B4-BE49-F238E27FC236}">
                <a16:creationId xmlns:a16="http://schemas.microsoft.com/office/drawing/2014/main" id="{ECC88549-4B03-AA43-841C-5194CA7FEC95}"/>
              </a:ext>
            </a:extLst>
          </p:cNvPr>
          <p:cNvSpPr>
            <a:spLocks noGrp="1"/>
          </p:cNvSpPr>
          <p:nvPr>
            <p:ph type="ctrTitle" hasCustomPrompt="1"/>
          </p:nvPr>
        </p:nvSpPr>
        <p:spPr>
          <a:xfrm>
            <a:off x="609600" y="577547"/>
            <a:ext cx="8934773" cy="601877"/>
          </a:xfrm>
          <a:prstGeom prst="rect">
            <a:avLst/>
          </a:prstGeom>
        </p:spPr>
        <p:txBody>
          <a:bodyPr anchor="t" anchorCtr="0">
            <a:normAutofit/>
          </a:bodyPr>
          <a:lstStyle>
            <a:lvl1pPr algn="l">
              <a:defRPr sz="4400">
                <a:latin typeface="+mj-lt"/>
              </a:defRPr>
            </a:lvl1pPr>
          </a:lstStyle>
          <a:p>
            <a:r>
              <a:rPr lang="en-US" dirty="0"/>
              <a:t>Click to Edit Master Text Styles</a:t>
            </a:r>
          </a:p>
        </p:txBody>
      </p:sp>
      <p:pic>
        <p:nvPicPr>
          <p:cNvPr id="9" name="Picture 8" descr="A picture containing text, clipart&#10;&#10;Description automatically generated">
            <a:extLst>
              <a:ext uri="{FF2B5EF4-FFF2-40B4-BE49-F238E27FC236}">
                <a16:creationId xmlns:a16="http://schemas.microsoft.com/office/drawing/2014/main" id="{CE589A3E-D87A-604F-92CE-B7BBC28F1AC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32329" y="628345"/>
            <a:ext cx="2083379" cy="510459"/>
          </a:xfrm>
          <a:prstGeom prst="rect">
            <a:avLst/>
          </a:prstGeom>
        </p:spPr>
      </p:pic>
    </p:spTree>
    <p:extLst>
      <p:ext uri="{BB962C8B-B14F-4D97-AF65-F5344CB8AC3E}">
        <p14:creationId xmlns:p14="http://schemas.microsoft.com/office/powerpoint/2010/main" val="6516258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397"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29397"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5E667DA0-DF71-7E43-B0BE-716D5FF45DDF}" type="slidenum">
              <a:rPr lang="en-US" smtClean="0"/>
              <a:t>‹#›</a:t>
            </a:fld>
            <a:endParaRPr lang="en-US"/>
          </a:p>
        </p:txBody>
      </p:sp>
      <p:sp>
        <p:nvSpPr>
          <p:cNvPr id="13" name="Title 1">
            <a:extLst>
              <a:ext uri="{FF2B5EF4-FFF2-40B4-BE49-F238E27FC236}">
                <a16:creationId xmlns:a16="http://schemas.microsoft.com/office/drawing/2014/main" id="{C405E038-14A9-C044-AE37-90175F7BC846}"/>
              </a:ext>
            </a:extLst>
          </p:cNvPr>
          <p:cNvSpPr>
            <a:spLocks noGrp="1"/>
          </p:cNvSpPr>
          <p:nvPr>
            <p:ph type="ctrTitle" hasCustomPrompt="1"/>
          </p:nvPr>
        </p:nvSpPr>
        <p:spPr>
          <a:xfrm>
            <a:off x="609600" y="577547"/>
            <a:ext cx="8934773" cy="601877"/>
          </a:xfrm>
          <a:prstGeom prst="rect">
            <a:avLst/>
          </a:prstGeom>
        </p:spPr>
        <p:txBody>
          <a:bodyPr anchor="t" anchorCtr="0">
            <a:normAutofit/>
          </a:bodyPr>
          <a:lstStyle>
            <a:lvl1pPr algn="l">
              <a:defRPr sz="4400">
                <a:latin typeface="+mj-lt"/>
              </a:defRPr>
            </a:lvl1pPr>
          </a:lstStyle>
          <a:p>
            <a:r>
              <a:rPr lang="en-US" dirty="0"/>
              <a:t>Click to Edit Master Text Styles</a:t>
            </a:r>
          </a:p>
        </p:txBody>
      </p:sp>
      <p:pic>
        <p:nvPicPr>
          <p:cNvPr id="14" name="Picture 13" descr="A picture containing text, clipart&#10;&#10;Description automatically generated">
            <a:extLst>
              <a:ext uri="{FF2B5EF4-FFF2-40B4-BE49-F238E27FC236}">
                <a16:creationId xmlns:a16="http://schemas.microsoft.com/office/drawing/2014/main" id="{2A920624-80DD-E44C-A72A-10372A0907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32329" y="628345"/>
            <a:ext cx="2083379" cy="510459"/>
          </a:xfrm>
          <a:prstGeom prst="rect">
            <a:avLst/>
          </a:prstGeom>
        </p:spPr>
      </p:pic>
    </p:spTree>
    <p:extLst>
      <p:ext uri="{BB962C8B-B14F-4D97-AF65-F5344CB8AC3E}">
        <p14:creationId xmlns:p14="http://schemas.microsoft.com/office/powerpoint/2010/main" val="26989700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our Column Conten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397" y="1556671"/>
            <a:ext cx="2648283" cy="899211"/>
          </a:xfrm>
        </p:spPr>
        <p:txBody>
          <a:bodyPr anchor="b">
            <a:normAutofit/>
          </a:bodyPr>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29397" y="2505075"/>
            <a:ext cx="2648283" cy="377538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1">
            <a:extLst>
              <a:ext uri="{FF2B5EF4-FFF2-40B4-BE49-F238E27FC236}">
                <a16:creationId xmlns:a16="http://schemas.microsoft.com/office/drawing/2014/main" id="{C405E038-14A9-C044-AE37-90175F7BC846}"/>
              </a:ext>
            </a:extLst>
          </p:cNvPr>
          <p:cNvSpPr>
            <a:spLocks noGrp="1"/>
          </p:cNvSpPr>
          <p:nvPr>
            <p:ph type="ctrTitle" hasCustomPrompt="1"/>
          </p:nvPr>
        </p:nvSpPr>
        <p:spPr>
          <a:xfrm>
            <a:off x="609600" y="577547"/>
            <a:ext cx="8934773" cy="601877"/>
          </a:xfrm>
          <a:prstGeom prst="rect">
            <a:avLst/>
          </a:prstGeom>
        </p:spPr>
        <p:txBody>
          <a:bodyPr anchor="t" anchorCtr="0">
            <a:normAutofit/>
          </a:bodyPr>
          <a:lstStyle>
            <a:lvl1pPr algn="l">
              <a:defRPr sz="4400">
                <a:latin typeface="+mj-lt"/>
              </a:defRPr>
            </a:lvl1pPr>
          </a:lstStyle>
          <a:p>
            <a:r>
              <a:rPr lang="en-US" dirty="0"/>
              <a:t>Click to Edit Master Text Styles</a:t>
            </a:r>
          </a:p>
        </p:txBody>
      </p:sp>
      <p:pic>
        <p:nvPicPr>
          <p:cNvPr id="14" name="Picture 13" descr="A picture containing text, clipart&#10;&#10;Description automatically generated">
            <a:extLst>
              <a:ext uri="{FF2B5EF4-FFF2-40B4-BE49-F238E27FC236}">
                <a16:creationId xmlns:a16="http://schemas.microsoft.com/office/drawing/2014/main" id="{2A920624-80DD-E44C-A72A-10372A0907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32329" y="628345"/>
            <a:ext cx="2083379" cy="510459"/>
          </a:xfrm>
          <a:prstGeom prst="rect">
            <a:avLst/>
          </a:prstGeom>
        </p:spPr>
      </p:pic>
      <p:sp>
        <p:nvSpPr>
          <p:cNvPr id="16" name="Text Placeholder 2">
            <a:extLst>
              <a:ext uri="{FF2B5EF4-FFF2-40B4-BE49-F238E27FC236}">
                <a16:creationId xmlns:a16="http://schemas.microsoft.com/office/drawing/2014/main" id="{BECF13CA-E7DD-4A44-840D-B96EF3D6868E}"/>
              </a:ext>
            </a:extLst>
          </p:cNvPr>
          <p:cNvSpPr>
            <a:spLocks noGrp="1"/>
          </p:cNvSpPr>
          <p:nvPr>
            <p:ph type="body" idx="10"/>
          </p:nvPr>
        </p:nvSpPr>
        <p:spPr>
          <a:xfrm>
            <a:off x="9167425" y="1542263"/>
            <a:ext cx="2648283" cy="899211"/>
          </a:xfrm>
        </p:spPr>
        <p:txBody>
          <a:bodyPr anchor="b">
            <a:normAutofit/>
          </a:bodyPr>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7" name="Content Placeholder 3">
            <a:extLst>
              <a:ext uri="{FF2B5EF4-FFF2-40B4-BE49-F238E27FC236}">
                <a16:creationId xmlns:a16="http://schemas.microsoft.com/office/drawing/2014/main" id="{D1F0D681-0D8B-8A43-8978-A856FE13A8F2}"/>
              </a:ext>
            </a:extLst>
          </p:cNvPr>
          <p:cNvSpPr>
            <a:spLocks noGrp="1"/>
          </p:cNvSpPr>
          <p:nvPr>
            <p:ph sz="half" idx="11"/>
          </p:nvPr>
        </p:nvSpPr>
        <p:spPr>
          <a:xfrm>
            <a:off x="9167425" y="2505075"/>
            <a:ext cx="2648283" cy="377538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2">
            <a:extLst>
              <a:ext uri="{FF2B5EF4-FFF2-40B4-BE49-F238E27FC236}">
                <a16:creationId xmlns:a16="http://schemas.microsoft.com/office/drawing/2014/main" id="{DAC07853-ABC9-0B47-848C-8DDFABB5DF47}"/>
              </a:ext>
            </a:extLst>
          </p:cNvPr>
          <p:cNvSpPr>
            <a:spLocks noGrp="1"/>
          </p:cNvSpPr>
          <p:nvPr>
            <p:ph type="body" idx="12"/>
          </p:nvPr>
        </p:nvSpPr>
        <p:spPr>
          <a:xfrm>
            <a:off x="6321414" y="1542263"/>
            <a:ext cx="2648283" cy="899211"/>
          </a:xfrm>
        </p:spPr>
        <p:txBody>
          <a:bodyPr anchor="b">
            <a:normAutofit/>
          </a:bodyPr>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9" name="Content Placeholder 3">
            <a:extLst>
              <a:ext uri="{FF2B5EF4-FFF2-40B4-BE49-F238E27FC236}">
                <a16:creationId xmlns:a16="http://schemas.microsoft.com/office/drawing/2014/main" id="{8B29D7FE-87B3-3D43-B743-BA935EF15FAE}"/>
              </a:ext>
            </a:extLst>
          </p:cNvPr>
          <p:cNvSpPr>
            <a:spLocks noGrp="1"/>
          </p:cNvSpPr>
          <p:nvPr>
            <p:ph sz="half" idx="13"/>
          </p:nvPr>
        </p:nvSpPr>
        <p:spPr>
          <a:xfrm>
            <a:off x="6321414" y="2505075"/>
            <a:ext cx="2648283" cy="377538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2">
            <a:extLst>
              <a:ext uri="{FF2B5EF4-FFF2-40B4-BE49-F238E27FC236}">
                <a16:creationId xmlns:a16="http://schemas.microsoft.com/office/drawing/2014/main" id="{998D1537-8B1C-0F40-8A10-2694E0B66970}"/>
              </a:ext>
            </a:extLst>
          </p:cNvPr>
          <p:cNvSpPr>
            <a:spLocks noGrp="1"/>
          </p:cNvSpPr>
          <p:nvPr>
            <p:ph type="body" idx="14"/>
          </p:nvPr>
        </p:nvSpPr>
        <p:spPr>
          <a:xfrm>
            <a:off x="3475405" y="1542263"/>
            <a:ext cx="2648283" cy="899211"/>
          </a:xfrm>
        </p:spPr>
        <p:txBody>
          <a:bodyPr anchor="b">
            <a:normAutofit/>
          </a:bodyPr>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1" name="Content Placeholder 3">
            <a:extLst>
              <a:ext uri="{FF2B5EF4-FFF2-40B4-BE49-F238E27FC236}">
                <a16:creationId xmlns:a16="http://schemas.microsoft.com/office/drawing/2014/main" id="{C6E0C075-D85A-7440-9938-9FB43907181B}"/>
              </a:ext>
            </a:extLst>
          </p:cNvPr>
          <p:cNvSpPr>
            <a:spLocks noGrp="1"/>
          </p:cNvSpPr>
          <p:nvPr>
            <p:ph sz="half" idx="15"/>
          </p:nvPr>
        </p:nvSpPr>
        <p:spPr>
          <a:xfrm>
            <a:off x="3475405" y="2505075"/>
            <a:ext cx="2648283" cy="377538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Slide Number Placeholder 8">
            <a:extLst>
              <a:ext uri="{FF2B5EF4-FFF2-40B4-BE49-F238E27FC236}">
                <a16:creationId xmlns:a16="http://schemas.microsoft.com/office/drawing/2014/main" id="{827D7643-8F76-D74C-B9CC-98E612A259B0}"/>
              </a:ext>
            </a:extLst>
          </p:cNvPr>
          <p:cNvSpPr>
            <a:spLocks noGrp="1"/>
          </p:cNvSpPr>
          <p:nvPr>
            <p:ph type="sldNum" sz="quarter" idx="16"/>
          </p:nvPr>
        </p:nvSpPr>
        <p:spPr>
          <a:xfrm>
            <a:off x="9238283" y="6356351"/>
            <a:ext cx="2743200" cy="365125"/>
          </a:xfrm>
        </p:spPr>
        <p:txBody>
          <a:bodyPr/>
          <a:lstStyle/>
          <a:p>
            <a:fld id="{5E667DA0-DF71-7E43-B0BE-716D5FF45DDF}" type="slidenum">
              <a:rPr lang="en-US" smtClean="0"/>
              <a:t>‹#›</a:t>
            </a:fld>
            <a:endParaRPr lang="en-US"/>
          </a:p>
        </p:txBody>
      </p:sp>
    </p:spTree>
    <p:extLst>
      <p:ext uri="{BB962C8B-B14F-4D97-AF65-F5344CB8AC3E}">
        <p14:creationId xmlns:p14="http://schemas.microsoft.com/office/powerpoint/2010/main" val="5826262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E667DA0-DF71-7E43-B0BE-716D5FF45DDF}" type="slidenum">
              <a:rPr lang="en-US" smtClean="0"/>
              <a:t>‹#›</a:t>
            </a:fld>
            <a:endParaRPr lang="en-US"/>
          </a:p>
        </p:txBody>
      </p:sp>
      <p:sp>
        <p:nvSpPr>
          <p:cNvPr id="6" name="Title 1">
            <a:extLst>
              <a:ext uri="{FF2B5EF4-FFF2-40B4-BE49-F238E27FC236}">
                <a16:creationId xmlns:a16="http://schemas.microsoft.com/office/drawing/2014/main" id="{6DC2E4E5-50D4-D44C-8D66-FDA24E1A92E4}"/>
              </a:ext>
            </a:extLst>
          </p:cNvPr>
          <p:cNvSpPr>
            <a:spLocks noGrp="1"/>
          </p:cNvSpPr>
          <p:nvPr>
            <p:ph type="ctrTitle" hasCustomPrompt="1"/>
          </p:nvPr>
        </p:nvSpPr>
        <p:spPr>
          <a:xfrm>
            <a:off x="609600" y="490323"/>
            <a:ext cx="8934773" cy="601877"/>
          </a:xfrm>
          <a:prstGeom prst="rect">
            <a:avLst/>
          </a:prstGeom>
        </p:spPr>
        <p:txBody>
          <a:bodyPr anchor="t" anchorCtr="0">
            <a:normAutofit/>
          </a:bodyPr>
          <a:lstStyle>
            <a:lvl1pPr algn="l">
              <a:defRPr sz="4400" b="1">
                <a:solidFill>
                  <a:schemeClr val="tx1"/>
                </a:solidFill>
                <a:latin typeface="+mj-lt"/>
              </a:defRPr>
            </a:lvl1pPr>
          </a:lstStyle>
          <a:p>
            <a:r>
              <a:rPr lang="en-US" dirty="0"/>
              <a:t>Click to Edit Master Text Styles</a:t>
            </a:r>
          </a:p>
        </p:txBody>
      </p:sp>
      <p:pic>
        <p:nvPicPr>
          <p:cNvPr id="7" name="Picture 6" descr="A picture containing text, clipart&#10;&#10;Description automatically generated">
            <a:extLst>
              <a:ext uri="{FF2B5EF4-FFF2-40B4-BE49-F238E27FC236}">
                <a16:creationId xmlns:a16="http://schemas.microsoft.com/office/drawing/2014/main" id="{7722F584-3E32-374D-B37B-1BF1D511F8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32329" y="482600"/>
            <a:ext cx="2083379" cy="510459"/>
          </a:xfrm>
          <a:prstGeom prst="rect">
            <a:avLst/>
          </a:prstGeom>
        </p:spPr>
      </p:pic>
    </p:spTree>
    <p:extLst>
      <p:ext uri="{BB962C8B-B14F-4D97-AF65-F5344CB8AC3E}">
        <p14:creationId xmlns:p14="http://schemas.microsoft.com/office/powerpoint/2010/main" val="4241478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16531352-035B-0F42-8A6A-E4BB52BEA91D}"/>
              </a:ext>
            </a:extLst>
          </p:cNvPr>
          <p:cNvSpPr/>
          <p:nvPr userDrawn="1"/>
        </p:nvSpPr>
        <p:spPr>
          <a:xfrm>
            <a:off x="-5579" y="1641015"/>
            <a:ext cx="7343656" cy="4974141"/>
          </a:xfrm>
          <a:custGeom>
            <a:avLst/>
            <a:gdLst>
              <a:gd name="connsiteX0" fmla="*/ 0 w 7343656"/>
              <a:gd name="connsiteY0" fmla="*/ 0 h 4974141"/>
              <a:gd name="connsiteX1" fmla="*/ 4290296 w 7343656"/>
              <a:gd name="connsiteY1" fmla="*/ 0 h 4974141"/>
              <a:gd name="connsiteX2" fmla="*/ 5428149 w 7343656"/>
              <a:gd name="connsiteY2" fmla="*/ 0 h 4974141"/>
              <a:gd name="connsiteX3" fmla="*/ 7343656 w 7343656"/>
              <a:gd name="connsiteY3" fmla="*/ 0 h 4974141"/>
              <a:gd name="connsiteX4" fmla="*/ 5437988 w 7343656"/>
              <a:gd name="connsiteY4" fmla="*/ 4964437 h 4974141"/>
              <a:gd name="connsiteX5" fmla="*/ 5428149 w 7343656"/>
              <a:gd name="connsiteY5" fmla="*/ 4964437 h 4974141"/>
              <a:gd name="connsiteX6" fmla="*/ 5428149 w 7343656"/>
              <a:gd name="connsiteY6" fmla="*/ 4974141 h 4974141"/>
              <a:gd name="connsiteX7" fmla="*/ 0 w 7343656"/>
              <a:gd name="connsiteY7" fmla="*/ 4974141 h 497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43656" h="4974141">
                <a:moveTo>
                  <a:pt x="0" y="0"/>
                </a:moveTo>
                <a:lnTo>
                  <a:pt x="4290296" y="0"/>
                </a:lnTo>
                <a:lnTo>
                  <a:pt x="5428149" y="0"/>
                </a:lnTo>
                <a:lnTo>
                  <a:pt x="7343656" y="0"/>
                </a:lnTo>
                <a:lnTo>
                  <a:pt x="5437988" y="4964437"/>
                </a:lnTo>
                <a:lnTo>
                  <a:pt x="5428149" y="4964437"/>
                </a:lnTo>
                <a:lnTo>
                  <a:pt x="5428149" y="4974141"/>
                </a:lnTo>
                <a:lnTo>
                  <a:pt x="0" y="4974141"/>
                </a:lnTo>
                <a:close/>
              </a:path>
            </a:pathLst>
          </a:custGeom>
          <a:solidFill>
            <a:srgbClr val="0D4DA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24">
            <a:extLst>
              <a:ext uri="{FF2B5EF4-FFF2-40B4-BE49-F238E27FC236}">
                <a16:creationId xmlns:a16="http://schemas.microsoft.com/office/drawing/2014/main" id="{7AC3650A-6F3B-954A-8F53-0F4B48ABCFAE}"/>
              </a:ext>
            </a:extLst>
          </p:cNvPr>
          <p:cNvSpPr/>
          <p:nvPr userDrawn="1"/>
        </p:nvSpPr>
        <p:spPr>
          <a:xfrm>
            <a:off x="10059861" y="1641015"/>
            <a:ext cx="2132140" cy="4974141"/>
          </a:xfrm>
          <a:custGeom>
            <a:avLst/>
            <a:gdLst>
              <a:gd name="connsiteX0" fmla="*/ 1457720 w 1627775"/>
              <a:gd name="connsiteY0" fmla="*/ 0 h 3797491"/>
              <a:gd name="connsiteX1" fmla="*/ 1627775 w 1627775"/>
              <a:gd name="connsiteY1" fmla="*/ 0 h 3797491"/>
              <a:gd name="connsiteX2" fmla="*/ 1627775 w 1627775"/>
              <a:gd name="connsiteY2" fmla="*/ 3797491 h 3797491"/>
              <a:gd name="connsiteX3" fmla="*/ 0 w 1627775"/>
              <a:gd name="connsiteY3" fmla="*/ 3797491 h 3797491"/>
              <a:gd name="connsiteX4" fmla="*/ 1457720 w 1627775"/>
              <a:gd name="connsiteY4" fmla="*/ 0 h 3797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775" h="3797491">
                <a:moveTo>
                  <a:pt x="1457720" y="0"/>
                </a:moveTo>
                <a:lnTo>
                  <a:pt x="1627775" y="0"/>
                </a:lnTo>
                <a:lnTo>
                  <a:pt x="1627775" y="3797491"/>
                </a:lnTo>
                <a:lnTo>
                  <a:pt x="0" y="3797491"/>
                </a:lnTo>
                <a:lnTo>
                  <a:pt x="1457720" y="0"/>
                </a:lnTo>
                <a:close/>
              </a:path>
            </a:pathLst>
          </a:custGeom>
          <a:solidFill>
            <a:srgbClr val="0D4DA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ext Placeholder 25">
            <a:extLst>
              <a:ext uri="{FF2B5EF4-FFF2-40B4-BE49-F238E27FC236}">
                <a16:creationId xmlns:a16="http://schemas.microsoft.com/office/drawing/2014/main" id="{4D443627-FCE5-BC45-84E9-BA77E8A33313}"/>
              </a:ext>
            </a:extLst>
          </p:cNvPr>
          <p:cNvSpPr>
            <a:spLocks noGrp="1"/>
          </p:cNvSpPr>
          <p:nvPr>
            <p:ph type="body" sz="quarter" idx="16"/>
          </p:nvPr>
        </p:nvSpPr>
        <p:spPr>
          <a:xfrm>
            <a:off x="609598" y="1996944"/>
            <a:ext cx="6376829" cy="4270292"/>
          </a:xfrm>
          <a:custGeom>
            <a:avLst/>
            <a:gdLst>
              <a:gd name="connsiteX0" fmla="*/ 0 w 5429340"/>
              <a:gd name="connsiteY0" fmla="*/ 0 h 3584575"/>
              <a:gd name="connsiteX1" fmla="*/ 5429340 w 5429340"/>
              <a:gd name="connsiteY1" fmla="*/ 0 h 3584575"/>
              <a:gd name="connsiteX2" fmla="*/ 4053350 w 5429340"/>
              <a:gd name="connsiteY2" fmla="*/ 3584575 h 3584575"/>
              <a:gd name="connsiteX3" fmla="*/ 0 w 5429340"/>
              <a:gd name="connsiteY3" fmla="*/ 3584575 h 3584575"/>
            </a:gdLst>
            <a:ahLst/>
            <a:cxnLst>
              <a:cxn ang="0">
                <a:pos x="connsiteX0" y="connsiteY0"/>
              </a:cxn>
              <a:cxn ang="0">
                <a:pos x="connsiteX1" y="connsiteY1"/>
              </a:cxn>
              <a:cxn ang="0">
                <a:pos x="connsiteX2" y="connsiteY2"/>
              </a:cxn>
              <a:cxn ang="0">
                <a:pos x="connsiteX3" y="connsiteY3"/>
              </a:cxn>
            </a:cxnLst>
            <a:rect l="l" t="t" r="r" b="b"/>
            <a:pathLst>
              <a:path w="5429340" h="3584575">
                <a:moveTo>
                  <a:pt x="0" y="0"/>
                </a:moveTo>
                <a:lnTo>
                  <a:pt x="5429340" y="0"/>
                </a:lnTo>
                <a:lnTo>
                  <a:pt x="4053350" y="3584575"/>
                </a:lnTo>
                <a:lnTo>
                  <a:pt x="0" y="3584575"/>
                </a:lnTo>
                <a:close/>
              </a:path>
            </a:pathLst>
          </a:custGeom>
        </p:spPr>
        <p:txBody>
          <a:bodyPr wrap="square">
            <a:noAutofit/>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a:extLst>
              <a:ext uri="{FF2B5EF4-FFF2-40B4-BE49-F238E27FC236}">
                <a16:creationId xmlns:a16="http://schemas.microsoft.com/office/drawing/2014/main" id="{839A80FE-3E3E-3944-86D7-AA4C5078382A}"/>
              </a:ext>
            </a:extLst>
          </p:cNvPr>
          <p:cNvSpPr>
            <a:spLocks noGrp="1"/>
          </p:cNvSpPr>
          <p:nvPr>
            <p:ph type="sldNum" sz="quarter" idx="10"/>
          </p:nvPr>
        </p:nvSpPr>
        <p:spPr>
          <a:xfrm>
            <a:off x="10325528" y="6124674"/>
            <a:ext cx="1756858" cy="365125"/>
          </a:xfrm>
        </p:spPr>
        <p:txBody>
          <a:bodyPr/>
          <a:lstStyle>
            <a:lvl1pPr>
              <a:defRPr>
                <a:solidFill>
                  <a:schemeClr val="bg1"/>
                </a:solidFill>
              </a:defRPr>
            </a:lvl1pPr>
          </a:lstStyle>
          <a:p>
            <a:fld id="{5E667DA0-DF71-7E43-B0BE-716D5FF45DDF}" type="slidenum">
              <a:rPr lang="en-US" smtClean="0"/>
              <a:pPr/>
              <a:t>‹#›</a:t>
            </a:fld>
            <a:endParaRPr lang="en-US" dirty="0"/>
          </a:p>
        </p:txBody>
      </p:sp>
      <p:sp>
        <p:nvSpPr>
          <p:cNvPr id="28" name="Picture Placeholder 27">
            <a:extLst>
              <a:ext uri="{FF2B5EF4-FFF2-40B4-BE49-F238E27FC236}">
                <a16:creationId xmlns:a16="http://schemas.microsoft.com/office/drawing/2014/main" id="{7CD0608A-13B6-774D-8817-1FF019583A5C}"/>
              </a:ext>
            </a:extLst>
          </p:cNvPr>
          <p:cNvSpPr>
            <a:spLocks noGrp="1"/>
          </p:cNvSpPr>
          <p:nvPr>
            <p:ph type="pic" sz="quarter" idx="11"/>
          </p:nvPr>
        </p:nvSpPr>
        <p:spPr>
          <a:xfrm>
            <a:off x="5547259" y="1632798"/>
            <a:ext cx="6299270" cy="4982357"/>
          </a:xfrm>
          <a:custGeom>
            <a:avLst/>
            <a:gdLst>
              <a:gd name="connsiteX0" fmla="*/ 1904686 w 6273378"/>
              <a:gd name="connsiteY0" fmla="*/ 0 h 4961878"/>
              <a:gd name="connsiteX1" fmla="*/ 6273378 w 6273378"/>
              <a:gd name="connsiteY1" fmla="*/ 0 h 4961878"/>
              <a:gd name="connsiteX2" fmla="*/ 4368692 w 6273378"/>
              <a:gd name="connsiteY2" fmla="*/ 4961878 h 4961878"/>
              <a:gd name="connsiteX3" fmla="*/ 0 w 6273378"/>
              <a:gd name="connsiteY3" fmla="*/ 4961878 h 4961878"/>
            </a:gdLst>
            <a:ahLst/>
            <a:cxnLst>
              <a:cxn ang="0">
                <a:pos x="connsiteX0" y="connsiteY0"/>
              </a:cxn>
              <a:cxn ang="0">
                <a:pos x="connsiteX1" y="connsiteY1"/>
              </a:cxn>
              <a:cxn ang="0">
                <a:pos x="connsiteX2" y="connsiteY2"/>
              </a:cxn>
              <a:cxn ang="0">
                <a:pos x="connsiteX3" y="connsiteY3"/>
              </a:cxn>
            </a:cxnLst>
            <a:rect l="l" t="t" r="r" b="b"/>
            <a:pathLst>
              <a:path w="6273378" h="4961878">
                <a:moveTo>
                  <a:pt x="1904686" y="0"/>
                </a:moveTo>
                <a:lnTo>
                  <a:pt x="6273378" y="0"/>
                </a:lnTo>
                <a:lnTo>
                  <a:pt x="4368692" y="4961878"/>
                </a:lnTo>
                <a:lnTo>
                  <a:pt x="0" y="4961878"/>
                </a:lnTo>
                <a:close/>
              </a:path>
            </a:pathLst>
          </a:custGeom>
          <a:solidFill>
            <a:schemeClr val="bg1"/>
          </a:solidFill>
          <a:ln>
            <a:noFill/>
          </a:ln>
        </p:spPr>
        <p:txBody>
          <a:bodyPr wrap="square" anchor="ctr" anchorCtr="0">
            <a:noAutofit/>
          </a:bodyPr>
          <a:lstStyle>
            <a:lvl1pPr marL="0" indent="0" algn="ctr">
              <a:buNone/>
              <a:defRPr sz="1600"/>
            </a:lvl1pPr>
          </a:lstStyle>
          <a:p>
            <a:r>
              <a:rPr lang="en-US"/>
              <a:t>Click icon to add picture</a:t>
            </a:r>
            <a:endParaRPr lang="en-US" dirty="0"/>
          </a:p>
        </p:txBody>
      </p:sp>
      <p:sp>
        <p:nvSpPr>
          <p:cNvPr id="10" name="Title 1">
            <a:extLst>
              <a:ext uri="{FF2B5EF4-FFF2-40B4-BE49-F238E27FC236}">
                <a16:creationId xmlns:a16="http://schemas.microsoft.com/office/drawing/2014/main" id="{8D11BB21-7BA9-AD41-929E-6603951B788F}"/>
              </a:ext>
            </a:extLst>
          </p:cNvPr>
          <p:cNvSpPr>
            <a:spLocks noGrp="1"/>
          </p:cNvSpPr>
          <p:nvPr>
            <p:ph type="ctrTitle" hasCustomPrompt="1"/>
          </p:nvPr>
        </p:nvSpPr>
        <p:spPr>
          <a:xfrm>
            <a:off x="609599" y="577546"/>
            <a:ext cx="8934773" cy="601877"/>
          </a:xfrm>
          <a:prstGeom prst="rect">
            <a:avLst/>
          </a:prstGeom>
        </p:spPr>
        <p:txBody>
          <a:bodyPr anchor="t" anchorCtr="0">
            <a:normAutofit/>
          </a:bodyPr>
          <a:lstStyle>
            <a:lvl1pPr algn="l">
              <a:defRPr sz="4400">
                <a:latin typeface="+mj-lt"/>
              </a:defRPr>
            </a:lvl1pPr>
          </a:lstStyle>
          <a:p>
            <a:r>
              <a:rPr lang="en-US" dirty="0"/>
              <a:t>Click to Edit Master Text Styles</a:t>
            </a:r>
          </a:p>
        </p:txBody>
      </p:sp>
      <p:pic>
        <p:nvPicPr>
          <p:cNvPr id="11" name="Picture 10" descr="A picture containing text, clipart&#10;&#10;Description automatically generated">
            <a:extLst>
              <a:ext uri="{FF2B5EF4-FFF2-40B4-BE49-F238E27FC236}">
                <a16:creationId xmlns:a16="http://schemas.microsoft.com/office/drawing/2014/main" id="{A10B16D3-1B87-634E-ADB6-BA560EDA655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32328" y="628346"/>
            <a:ext cx="2083379" cy="510458"/>
          </a:xfrm>
          <a:prstGeom prst="rect">
            <a:avLst/>
          </a:prstGeom>
        </p:spPr>
      </p:pic>
    </p:spTree>
    <p:extLst>
      <p:ext uri="{BB962C8B-B14F-4D97-AF65-F5344CB8AC3E}">
        <p14:creationId xmlns:p14="http://schemas.microsoft.com/office/powerpoint/2010/main" val="24333819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E667DA0-DF71-7E43-B0BE-716D5FF45DDF}" type="slidenum">
              <a:rPr lang="en-US" smtClean="0"/>
              <a:t>‹#›</a:t>
            </a:fld>
            <a:endParaRPr lang="en-US"/>
          </a:p>
        </p:txBody>
      </p:sp>
    </p:spTree>
    <p:extLst>
      <p:ext uri="{BB962C8B-B14F-4D97-AF65-F5344CB8AC3E}">
        <p14:creationId xmlns:p14="http://schemas.microsoft.com/office/powerpoint/2010/main" val="27635862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46A49E13-28EF-0B46-93B0-B007A5273DF5}"/>
              </a:ext>
            </a:extLst>
          </p:cNvPr>
          <p:cNvPicPr>
            <a:picLocks noChangeAspect="1"/>
          </p:cNvPicPr>
          <p:nvPr userDrawn="1"/>
        </p:nvPicPr>
        <p:blipFill>
          <a:blip r:embed="rId2"/>
          <a:stretch>
            <a:fillRect/>
          </a:stretch>
        </p:blipFill>
        <p:spPr>
          <a:xfrm>
            <a:off x="4505827" y="1774325"/>
            <a:ext cx="3276600" cy="1993900"/>
          </a:xfrm>
          <a:prstGeom prst="rect">
            <a:avLst/>
          </a:prstGeom>
        </p:spPr>
      </p:pic>
      <p:pic>
        <p:nvPicPr>
          <p:cNvPr id="5" name="Picture 4">
            <a:extLst>
              <a:ext uri="{FF2B5EF4-FFF2-40B4-BE49-F238E27FC236}">
                <a16:creationId xmlns:a16="http://schemas.microsoft.com/office/drawing/2014/main" id="{52BE78C2-841D-BC4E-BF78-EFE84E3EA9AA}"/>
              </a:ext>
            </a:extLst>
          </p:cNvPr>
          <p:cNvPicPr>
            <a:picLocks noChangeAspect="1"/>
          </p:cNvPicPr>
          <p:nvPr userDrawn="1"/>
        </p:nvPicPr>
        <p:blipFill>
          <a:blip r:embed="rId3"/>
          <a:stretch>
            <a:fillRect/>
          </a:stretch>
        </p:blipFill>
        <p:spPr>
          <a:xfrm>
            <a:off x="4457700" y="4656556"/>
            <a:ext cx="3276600" cy="314640"/>
          </a:xfrm>
          <a:prstGeom prst="rect">
            <a:avLst/>
          </a:prstGeom>
        </p:spPr>
      </p:pic>
    </p:spTree>
    <p:extLst>
      <p:ext uri="{BB962C8B-B14F-4D97-AF65-F5344CB8AC3E}">
        <p14:creationId xmlns:p14="http://schemas.microsoft.com/office/powerpoint/2010/main" val="3879586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88699CD-458E-F54D-B3B3-64EB46A40E7D}"/>
              </a:ext>
            </a:extLst>
          </p:cNvPr>
          <p:cNvSpPr/>
          <p:nvPr userDrawn="1"/>
        </p:nvSpPr>
        <p:spPr>
          <a:xfrm>
            <a:off x="-1" y="1641015"/>
            <a:ext cx="7667030" cy="4974141"/>
          </a:xfrm>
          <a:custGeom>
            <a:avLst/>
            <a:gdLst>
              <a:gd name="connsiteX0" fmla="*/ 0 w 7667030"/>
              <a:gd name="connsiteY0" fmla="*/ 0 h 4974141"/>
              <a:gd name="connsiteX1" fmla="*/ 4613670 w 7667030"/>
              <a:gd name="connsiteY1" fmla="*/ 0 h 4974141"/>
              <a:gd name="connsiteX2" fmla="*/ 5751523 w 7667030"/>
              <a:gd name="connsiteY2" fmla="*/ 0 h 4974141"/>
              <a:gd name="connsiteX3" fmla="*/ 7667030 w 7667030"/>
              <a:gd name="connsiteY3" fmla="*/ 0 h 4974141"/>
              <a:gd name="connsiteX4" fmla="*/ 5761362 w 7667030"/>
              <a:gd name="connsiteY4" fmla="*/ 4964437 h 4974141"/>
              <a:gd name="connsiteX5" fmla="*/ 5751523 w 7667030"/>
              <a:gd name="connsiteY5" fmla="*/ 4964437 h 4974141"/>
              <a:gd name="connsiteX6" fmla="*/ 5751523 w 7667030"/>
              <a:gd name="connsiteY6" fmla="*/ 4974141 h 4974141"/>
              <a:gd name="connsiteX7" fmla="*/ 0 w 7667030"/>
              <a:gd name="connsiteY7" fmla="*/ 4974141 h 497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7030" h="4974141">
                <a:moveTo>
                  <a:pt x="0" y="0"/>
                </a:moveTo>
                <a:lnTo>
                  <a:pt x="4613670" y="0"/>
                </a:lnTo>
                <a:lnTo>
                  <a:pt x="5751523" y="0"/>
                </a:lnTo>
                <a:lnTo>
                  <a:pt x="7667030" y="0"/>
                </a:lnTo>
                <a:lnTo>
                  <a:pt x="5761362" y="4964437"/>
                </a:lnTo>
                <a:lnTo>
                  <a:pt x="5751523" y="4964437"/>
                </a:lnTo>
                <a:lnTo>
                  <a:pt x="5751523" y="4974141"/>
                </a:lnTo>
                <a:lnTo>
                  <a:pt x="0" y="4974141"/>
                </a:lnTo>
                <a:close/>
              </a:path>
            </a:pathLst>
          </a:custGeom>
          <a:solidFill>
            <a:srgbClr val="0D4DA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25105842-323A-634F-A447-7AD7247FC49A}"/>
              </a:ext>
            </a:extLst>
          </p:cNvPr>
          <p:cNvSpPr/>
          <p:nvPr userDrawn="1"/>
        </p:nvSpPr>
        <p:spPr>
          <a:xfrm>
            <a:off x="10059861" y="1641015"/>
            <a:ext cx="2132140" cy="4974141"/>
          </a:xfrm>
          <a:custGeom>
            <a:avLst/>
            <a:gdLst>
              <a:gd name="connsiteX0" fmla="*/ 1457720 w 1627775"/>
              <a:gd name="connsiteY0" fmla="*/ 0 h 3797491"/>
              <a:gd name="connsiteX1" fmla="*/ 1627775 w 1627775"/>
              <a:gd name="connsiteY1" fmla="*/ 0 h 3797491"/>
              <a:gd name="connsiteX2" fmla="*/ 1627775 w 1627775"/>
              <a:gd name="connsiteY2" fmla="*/ 3797491 h 3797491"/>
              <a:gd name="connsiteX3" fmla="*/ 0 w 1627775"/>
              <a:gd name="connsiteY3" fmla="*/ 3797491 h 3797491"/>
              <a:gd name="connsiteX4" fmla="*/ 1457720 w 1627775"/>
              <a:gd name="connsiteY4" fmla="*/ 0 h 3797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775" h="3797491">
                <a:moveTo>
                  <a:pt x="1457720" y="0"/>
                </a:moveTo>
                <a:lnTo>
                  <a:pt x="1627775" y="0"/>
                </a:lnTo>
                <a:lnTo>
                  <a:pt x="1627775" y="3797491"/>
                </a:lnTo>
                <a:lnTo>
                  <a:pt x="0" y="3797491"/>
                </a:lnTo>
                <a:lnTo>
                  <a:pt x="1457720" y="0"/>
                </a:lnTo>
                <a:close/>
              </a:path>
            </a:pathLst>
          </a:custGeom>
          <a:solidFill>
            <a:srgbClr val="0D4DA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Picture Placeholder 18">
            <a:extLst>
              <a:ext uri="{FF2B5EF4-FFF2-40B4-BE49-F238E27FC236}">
                <a16:creationId xmlns:a16="http://schemas.microsoft.com/office/drawing/2014/main" id="{9D370121-F119-7041-8BD8-A4F496AF7311}"/>
              </a:ext>
            </a:extLst>
          </p:cNvPr>
          <p:cNvSpPr>
            <a:spLocks noGrp="1"/>
          </p:cNvSpPr>
          <p:nvPr>
            <p:ph type="pic" sz="quarter" idx="11"/>
          </p:nvPr>
        </p:nvSpPr>
        <p:spPr>
          <a:xfrm>
            <a:off x="8683820" y="1641016"/>
            <a:ext cx="3195746" cy="2437955"/>
          </a:xfrm>
          <a:custGeom>
            <a:avLst/>
            <a:gdLst>
              <a:gd name="connsiteX0" fmla="*/ 1172617 w 3195746"/>
              <a:gd name="connsiteY0" fmla="*/ 0 h 2437955"/>
              <a:gd name="connsiteX1" fmla="*/ 3195746 w 3195746"/>
              <a:gd name="connsiteY1" fmla="*/ 0 h 2437955"/>
              <a:gd name="connsiteX2" fmla="*/ 2259903 w 3195746"/>
              <a:gd name="connsiteY2" fmla="*/ 2437955 h 2437955"/>
              <a:gd name="connsiteX3" fmla="*/ 0 w 3195746"/>
              <a:gd name="connsiteY3" fmla="*/ 2437955 h 2437955"/>
              <a:gd name="connsiteX4" fmla="*/ 95 w 3195746"/>
              <a:gd name="connsiteY4" fmla="*/ 2437708 h 2437955"/>
              <a:gd name="connsiteX5" fmla="*/ 236868 w 3195746"/>
              <a:gd name="connsiteY5" fmla="*/ 2437708 h 2437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746" h="2437955">
                <a:moveTo>
                  <a:pt x="1172617" y="0"/>
                </a:moveTo>
                <a:lnTo>
                  <a:pt x="3195746" y="0"/>
                </a:lnTo>
                <a:lnTo>
                  <a:pt x="2259903" y="2437955"/>
                </a:lnTo>
                <a:lnTo>
                  <a:pt x="0" y="2437955"/>
                </a:lnTo>
                <a:lnTo>
                  <a:pt x="95" y="2437708"/>
                </a:lnTo>
                <a:lnTo>
                  <a:pt x="236868" y="2437708"/>
                </a:lnTo>
                <a:close/>
              </a:path>
            </a:pathLst>
          </a:custGeom>
          <a:solidFill>
            <a:schemeClr val="bg1"/>
          </a:solidFill>
          <a:ln>
            <a:noFill/>
          </a:ln>
        </p:spPr>
        <p:txBody>
          <a:bodyPr wrap="square" anchor="ctr" anchorCtr="1">
            <a:noAutofit/>
          </a:bodyPr>
          <a:lstStyle>
            <a:lvl1pPr marL="0" indent="0" algn="ctr" defTabSz="914400" rtl="0" eaLnBrk="1" latinLnBrk="0" hangingPunct="1">
              <a:lnSpc>
                <a:spcPct val="90000"/>
              </a:lnSpc>
              <a:spcBef>
                <a:spcPts val="1000"/>
              </a:spcBef>
              <a:buFont typeface="Arial" panose="020B0604020202020204" pitchFamily="34" charset="0"/>
              <a:buNone/>
              <a:defRPr lang="en-US" sz="1200" kern="1200" dirty="0">
                <a:solidFill>
                  <a:schemeClr val="tx1"/>
                </a:solidFill>
                <a:latin typeface="+mn-lt"/>
                <a:ea typeface="+mn-ea"/>
                <a:cs typeface="+mn-cs"/>
              </a:defRPr>
            </a:lvl1pPr>
          </a:lstStyle>
          <a:p>
            <a:r>
              <a:rPr lang="en-US"/>
              <a:t>Click icon to add picture</a:t>
            </a:r>
            <a:endParaRPr lang="en-US" dirty="0"/>
          </a:p>
        </p:txBody>
      </p:sp>
      <p:sp>
        <p:nvSpPr>
          <p:cNvPr id="20" name="Picture Placeholder 19">
            <a:extLst>
              <a:ext uri="{FF2B5EF4-FFF2-40B4-BE49-F238E27FC236}">
                <a16:creationId xmlns:a16="http://schemas.microsoft.com/office/drawing/2014/main" id="{491388EC-9564-8E4F-B982-BB08139DBB59}"/>
              </a:ext>
            </a:extLst>
          </p:cNvPr>
          <p:cNvSpPr>
            <a:spLocks noGrp="1"/>
          </p:cNvSpPr>
          <p:nvPr>
            <p:ph type="pic" sz="quarter" idx="12"/>
          </p:nvPr>
        </p:nvSpPr>
        <p:spPr>
          <a:xfrm>
            <a:off x="6572722" y="1641016"/>
            <a:ext cx="3195746" cy="2437955"/>
          </a:xfrm>
          <a:custGeom>
            <a:avLst/>
            <a:gdLst>
              <a:gd name="connsiteX0" fmla="*/ 1172617 w 3195746"/>
              <a:gd name="connsiteY0" fmla="*/ 0 h 2437955"/>
              <a:gd name="connsiteX1" fmla="*/ 3195746 w 3195746"/>
              <a:gd name="connsiteY1" fmla="*/ 0 h 2437955"/>
              <a:gd name="connsiteX2" fmla="*/ 2259903 w 3195746"/>
              <a:gd name="connsiteY2" fmla="*/ 2437955 h 2437955"/>
              <a:gd name="connsiteX3" fmla="*/ 0 w 3195746"/>
              <a:gd name="connsiteY3" fmla="*/ 2437955 h 2437955"/>
              <a:gd name="connsiteX4" fmla="*/ 95 w 3195746"/>
              <a:gd name="connsiteY4" fmla="*/ 2437708 h 2437955"/>
              <a:gd name="connsiteX5" fmla="*/ 236868 w 3195746"/>
              <a:gd name="connsiteY5" fmla="*/ 2437708 h 2437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746" h="2437955">
                <a:moveTo>
                  <a:pt x="1172617" y="0"/>
                </a:moveTo>
                <a:lnTo>
                  <a:pt x="3195746" y="0"/>
                </a:lnTo>
                <a:lnTo>
                  <a:pt x="2259903" y="2437955"/>
                </a:lnTo>
                <a:lnTo>
                  <a:pt x="0" y="2437955"/>
                </a:lnTo>
                <a:lnTo>
                  <a:pt x="95" y="2437708"/>
                </a:lnTo>
                <a:lnTo>
                  <a:pt x="236868" y="2437708"/>
                </a:lnTo>
                <a:close/>
              </a:path>
            </a:pathLst>
          </a:custGeom>
          <a:solidFill>
            <a:schemeClr val="bg1"/>
          </a:solidFill>
          <a:ln>
            <a:noFill/>
          </a:ln>
        </p:spPr>
        <p:txBody>
          <a:bodyPr wrap="square" anchor="ctr" anchorCtr="1">
            <a:noAutofit/>
          </a:bodyPr>
          <a:lstStyle>
            <a:lvl1pPr marL="0" indent="0" algn="ctr">
              <a:buNone/>
              <a:defRPr sz="1200"/>
            </a:lvl1pPr>
          </a:lstStyle>
          <a:p>
            <a:r>
              <a:rPr lang="en-US"/>
              <a:t>Click icon to add picture</a:t>
            </a:r>
            <a:endParaRPr lang="en-US" dirty="0"/>
          </a:p>
        </p:txBody>
      </p:sp>
      <p:sp>
        <p:nvSpPr>
          <p:cNvPr id="21" name="Picture Placeholder 20">
            <a:extLst>
              <a:ext uri="{FF2B5EF4-FFF2-40B4-BE49-F238E27FC236}">
                <a16:creationId xmlns:a16="http://schemas.microsoft.com/office/drawing/2014/main" id="{F92A18F4-5FCF-484D-BA58-1B40A994CDB7}"/>
              </a:ext>
            </a:extLst>
          </p:cNvPr>
          <p:cNvSpPr>
            <a:spLocks noGrp="1"/>
          </p:cNvSpPr>
          <p:nvPr>
            <p:ph type="pic" sz="quarter" idx="13"/>
          </p:nvPr>
        </p:nvSpPr>
        <p:spPr>
          <a:xfrm>
            <a:off x="7715142" y="4163287"/>
            <a:ext cx="3195746" cy="2437955"/>
          </a:xfrm>
          <a:custGeom>
            <a:avLst/>
            <a:gdLst>
              <a:gd name="connsiteX0" fmla="*/ 1172617 w 3195746"/>
              <a:gd name="connsiteY0" fmla="*/ 0 h 2437955"/>
              <a:gd name="connsiteX1" fmla="*/ 3195746 w 3195746"/>
              <a:gd name="connsiteY1" fmla="*/ 0 h 2437955"/>
              <a:gd name="connsiteX2" fmla="*/ 2259903 w 3195746"/>
              <a:gd name="connsiteY2" fmla="*/ 2437955 h 2437955"/>
              <a:gd name="connsiteX3" fmla="*/ 0 w 3195746"/>
              <a:gd name="connsiteY3" fmla="*/ 2437955 h 2437955"/>
              <a:gd name="connsiteX4" fmla="*/ 95 w 3195746"/>
              <a:gd name="connsiteY4" fmla="*/ 2437708 h 2437955"/>
              <a:gd name="connsiteX5" fmla="*/ 236868 w 3195746"/>
              <a:gd name="connsiteY5" fmla="*/ 2437708 h 2437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746" h="2437955">
                <a:moveTo>
                  <a:pt x="1172617" y="0"/>
                </a:moveTo>
                <a:lnTo>
                  <a:pt x="3195746" y="0"/>
                </a:lnTo>
                <a:lnTo>
                  <a:pt x="2259903" y="2437955"/>
                </a:lnTo>
                <a:lnTo>
                  <a:pt x="0" y="2437955"/>
                </a:lnTo>
                <a:lnTo>
                  <a:pt x="95" y="2437708"/>
                </a:lnTo>
                <a:lnTo>
                  <a:pt x="236868" y="2437708"/>
                </a:lnTo>
                <a:close/>
              </a:path>
            </a:pathLst>
          </a:custGeom>
          <a:solidFill>
            <a:schemeClr val="bg1"/>
          </a:solidFill>
          <a:ln>
            <a:noFill/>
          </a:ln>
        </p:spPr>
        <p:txBody>
          <a:bodyPr wrap="square" anchor="ctr" anchorCtr="1">
            <a:noAutofit/>
          </a:bodyPr>
          <a:lstStyle>
            <a:lvl1pPr marL="0" indent="0" algn="ctr" defTabSz="914400" rtl="0" eaLnBrk="1" latinLnBrk="0" hangingPunct="1">
              <a:lnSpc>
                <a:spcPct val="90000"/>
              </a:lnSpc>
              <a:spcBef>
                <a:spcPts val="1000"/>
              </a:spcBef>
              <a:buFont typeface="Arial" panose="020B0604020202020204" pitchFamily="34" charset="0"/>
              <a:buNone/>
              <a:defRPr lang="en-US" sz="1200" kern="1200" dirty="0">
                <a:solidFill>
                  <a:schemeClr val="tx1"/>
                </a:solidFill>
                <a:latin typeface="+mn-lt"/>
                <a:ea typeface="+mn-ea"/>
                <a:cs typeface="+mn-cs"/>
              </a:defRPr>
            </a:lvl1pPr>
          </a:lstStyle>
          <a:p>
            <a:r>
              <a:rPr lang="en-US"/>
              <a:t>Click icon to add picture</a:t>
            </a:r>
            <a:endParaRPr lang="en-US" dirty="0"/>
          </a:p>
        </p:txBody>
      </p:sp>
      <p:sp>
        <p:nvSpPr>
          <p:cNvPr id="22" name="Picture Placeholder 21">
            <a:extLst>
              <a:ext uri="{FF2B5EF4-FFF2-40B4-BE49-F238E27FC236}">
                <a16:creationId xmlns:a16="http://schemas.microsoft.com/office/drawing/2014/main" id="{480E1DD0-D3A3-F94E-B31E-BA51DB44833A}"/>
              </a:ext>
            </a:extLst>
          </p:cNvPr>
          <p:cNvSpPr>
            <a:spLocks noGrp="1"/>
          </p:cNvSpPr>
          <p:nvPr>
            <p:ph type="pic" sz="quarter" idx="14"/>
          </p:nvPr>
        </p:nvSpPr>
        <p:spPr>
          <a:xfrm>
            <a:off x="5604044" y="4163287"/>
            <a:ext cx="3195746" cy="2437955"/>
          </a:xfrm>
          <a:custGeom>
            <a:avLst/>
            <a:gdLst>
              <a:gd name="connsiteX0" fmla="*/ 1172617 w 3195746"/>
              <a:gd name="connsiteY0" fmla="*/ 0 h 2437955"/>
              <a:gd name="connsiteX1" fmla="*/ 3195746 w 3195746"/>
              <a:gd name="connsiteY1" fmla="*/ 0 h 2437955"/>
              <a:gd name="connsiteX2" fmla="*/ 2259903 w 3195746"/>
              <a:gd name="connsiteY2" fmla="*/ 2437955 h 2437955"/>
              <a:gd name="connsiteX3" fmla="*/ 0 w 3195746"/>
              <a:gd name="connsiteY3" fmla="*/ 2437955 h 2437955"/>
              <a:gd name="connsiteX4" fmla="*/ 95 w 3195746"/>
              <a:gd name="connsiteY4" fmla="*/ 2437708 h 2437955"/>
              <a:gd name="connsiteX5" fmla="*/ 236868 w 3195746"/>
              <a:gd name="connsiteY5" fmla="*/ 2437708 h 2437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746" h="2437955">
                <a:moveTo>
                  <a:pt x="1172617" y="0"/>
                </a:moveTo>
                <a:lnTo>
                  <a:pt x="3195746" y="0"/>
                </a:lnTo>
                <a:lnTo>
                  <a:pt x="2259903" y="2437955"/>
                </a:lnTo>
                <a:lnTo>
                  <a:pt x="0" y="2437955"/>
                </a:lnTo>
                <a:lnTo>
                  <a:pt x="95" y="2437708"/>
                </a:lnTo>
                <a:lnTo>
                  <a:pt x="236868" y="2437708"/>
                </a:lnTo>
                <a:close/>
              </a:path>
            </a:pathLst>
          </a:custGeom>
          <a:solidFill>
            <a:schemeClr val="bg1"/>
          </a:solidFill>
          <a:ln>
            <a:noFill/>
          </a:ln>
        </p:spPr>
        <p:txBody>
          <a:bodyPr wrap="square" anchor="ctr" anchorCtr="1">
            <a:noAutofit/>
          </a:bodyPr>
          <a:lstStyle>
            <a:lvl1pPr marL="0" indent="0" algn="ctr" defTabSz="914400" rtl="0" eaLnBrk="1" latinLnBrk="0" hangingPunct="1">
              <a:lnSpc>
                <a:spcPct val="90000"/>
              </a:lnSpc>
              <a:spcBef>
                <a:spcPts val="1000"/>
              </a:spcBef>
              <a:buFont typeface="Arial" panose="020B0604020202020204" pitchFamily="34" charset="0"/>
              <a:buNone/>
              <a:defRPr lang="en-US" sz="1200" kern="1200" dirty="0">
                <a:solidFill>
                  <a:schemeClr val="tx1"/>
                </a:solidFill>
                <a:latin typeface="+mn-lt"/>
                <a:ea typeface="+mn-ea"/>
                <a:cs typeface="+mn-cs"/>
              </a:defRPr>
            </a:lvl1pPr>
          </a:lstStyle>
          <a:p>
            <a:r>
              <a:rPr lang="en-US"/>
              <a:t>Click icon to add picture</a:t>
            </a:r>
            <a:endParaRPr lang="en-US" dirty="0"/>
          </a:p>
        </p:txBody>
      </p:sp>
      <p:sp>
        <p:nvSpPr>
          <p:cNvPr id="33" name="Text Placeholder 32">
            <a:extLst>
              <a:ext uri="{FF2B5EF4-FFF2-40B4-BE49-F238E27FC236}">
                <a16:creationId xmlns:a16="http://schemas.microsoft.com/office/drawing/2014/main" id="{D9527526-E81E-9B4E-A45F-4162419ABE57}"/>
              </a:ext>
            </a:extLst>
          </p:cNvPr>
          <p:cNvSpPr>
            <a:spLocks noGrp="1"/>
          </p:cNvSpPr>
          <p:nvPr>
            <p:ph type="body" sz="quarter" idx="16"/>
          </p:nvPr>
        </p:nvSpPr>
        <p:spPr>
          <a:xfrm>
            <a:off x="654049" y="1996944"/>
            <a:ext cx="6842591" cy="4311388"/>
          </a:xfrm>
          <a:custGeom>
            <a:avLst/>
            <a:gdLst>
              <a:gd name="connsiteX0" fmla="*/ 0 w 5429340"/>
              <a:gd name="connsiteY0" fmla="*/ 0 h 3584575"/>
              <a:gd name="connsiteX1" fmla="*/ 5429340 w 5429340"/>
              <a:gd name="connsiteY1" fmla="*/ 0 h 3584575"/>
              <a:gd name="connsiteX2" fmla="*/ 4053350 w 5429340"/>
              <a:gd name="connsiteY2" fmla="*/ 3584575 h 3584575"/>
              <a:gd name="connsiteX3" fmla="*/ 0 w 5429340"/>
              <a:gd name="connsiteY3" fmla="*/ 3584575 h 3584575"/>
            </a:gdLst>
            <a:ahLst/>
            <a:cxnLst>
              <a:cxn ang="0">
                <a:pos x="connsiteX0" y="connsiteY0"/>
              </a:cxn>
              <a:cxn ang="0">
                <a:pos x="connsiteX1" y="connsiteY1"/>
              </a:cxn>
              <a:cxn ang="0">
                <a:pos x="connsiteX2" y="connsiteY2"/>
              </a:cxn>
              <a:cxn ang="0">
                <a:pos x="connsiteX3" y="connsiteY3"/>
              </a:cxn>
            </a:cxnLst>
            <a:rect l="l" t="t" r="r" b="b"/>
            <a:pathLst>
              <a:path w="5429340" h="3584575">
                <a:moveTo>
                  <a:pt x="0" y="0"/>
                </a:moveTo>
                <a:lnTo>
                  <a:pt x="5429340" y="0"/>
                </a:lnTo>
                <a:lnTo>
                  <a:pt x="4053350" y="3584575"/>
                </a:lnTo>
                <a:lnTo>
                  <a:pt x="0" y="3584575"/>
                </a:lnTo>
                <a:close/>
              </a:path>
            </a:pathLst>
          </a:custGeom>
        </p:spPr>
        <p:txBody>
          <a:bodyPr wrap="square">
            <a:noAutofit/>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4" name="Slide Number Placeholder 2">
            <a:extLst>
              <a:ext uri="{FF2B5EF4-FFF2-40B4-BE49-F238E27FC236}">
                <a16:creationId xmlns:a16="http://schemas.microsoft.com/office/drawing/2014/main" id="{B1D34FA9-A01C-3147-A96A-6D2623A1114F}"/>
              </a:ext>
            </a:extLst>
          </p:cNvPr>
          <p:cNvSpPr>
            <a:spLocks noGrp="1"/>
          </p:cNvSpPr>
          <p:nvPr>
            <p:ph type="sldNum" sz="quarter" idx="10"/>
          </p:nvPr>
        </p:nvSpPr>
        <p:spPr>
          <a:xfrm>
            <a:off x="10325528" y="6124674"/>
            <a:ext cx="1756858" cy="365125"/>
          </a:xfrm>
        </p:spPr>
        <p:txBody>
          <a:bodyPr/>
          <a:lstStyle>
            <a:lvl1pPr>
              <a:defRPr>
                <a:solidFill>
                  <a:schemeClr val="bg1"/>
                </a:solidFill>
              </a:defRPr>
            </a:lvl1pPr>
          </a:lstStyle>
          <a:p>
            <a:fld id="{5E667DA0-DF71-7E43-B0BE-716D5FF45DDF}" type="slidenum">
              <a:rPr lang="en-US" smtClean="0"/>
              <a:pPr/>
              <a:t>‹#›</a:t>
            </a:fld>
            <a:endParaRPr lang="en-US" dirty="0"/>
          </a:p>
        </p:txBody>
      </p:sp>
      <p:sp>
        <p:nvSpPr>
          <p:cNvPr id="13" name="Title 1">
            <a:extLst>
              <a:ext uri="{FF2B5EF4-FFF2-40B4-BE49-F238E27FC236}">
                <a16:creationId xmlns:a16="http://schemas.microsoft.com/office/drawing/2014/main" id="{28B1CDED-C8F3-E245-8183-5ACB24BBD24B}"/>
              </a:ext>
            </a:extLst>
          </p:cNvPr>
          <p:cNvSpPr>
            <a:spLocks noGrp="1"/>
          </p:cNvSpPr>
          <p:nvPr>
            <p:ph type="ctrTitle" hasCustomPrompt="1"/>
          </p:nvPr>
        </p:nvSpPr>
        <p:spPr>
          <a:xfrm>
            <a:off x="609599" y="577546"/>
            <a:ext cx="8934773" cy="601877"/>
          </a:xfrm>
          <a:prstGeom prst="rect">
            <a:avLst/>
          </a:prstGeom>
        </p:spPr>
        <p:txBody>
          <a:bodyPr anchor="t" anchorCtr="0">
            <a:normAutofit/>
          </a:bodyPr>
          <a:lstStyle>
            <a:lvl1pPr algn="l">
              <a:defRPr sz="4400">
                <a:latin typeface="+mj-lt"/>
              </a:defRPr>
            </a:lvl1pPr>
          </a:lstStyle>
          <a:p>
            <a:r>
              <a:rPr lang="en-US" dirty="0"/>
              <a:t>Click to Edit Master Text Styles</a:t>
            </a:r>
          </a:p>
        </p:txBody>
      </p:sp>
      <p:pic>
        <p:nvPicPr>
          <p:cNvPr id="14" name="Picture 13" descr="A picture containing text, clipart&#10;&#10;Description automatically generated">
            <a:extLst>
              <a:ext uri="{FF2B5EF4-FFF2-40B4-BE49-F238E27FC236}">
                <a16:creationId xmlns:a16="http://schemas.microsoft.com/office/drawing/2014/main" id="{28F2D589-9A0B-CF4B-A16C-990BE1D93FA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32328" y="628346"/>
            <a:ext cx="2083379" cy="510458"/>
          </a:xfrm>
          <a:prstGeom prst="rect">
            <a:avLst/>
          </a:prstGeom>
        </p:spPr>
      </p:pic>
    </p:spTree>
    <p:extLst>
      <p:ext uri="{BB962C8B-B14F-4D97-AF65-F5344CB8AC3E}">
        <p14:creationId xmlns:p14="http://schemas.microsoft.com/office/powerpoint/2010/main" val="2551300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37183C34-CF49-564B-ABA4-9B0FA442F3AE}"/>
              </a:ext>
            </a:extLst>
          </p:cNvPr>
          <p:cNvSpPr>
            <a:spLocks noGrp="1"/>
          </p:cNvSpPr>
          <p:nvPr>
            <p:ph type="pic" sz="quarter" idx="11"/>
          </p:nvPr>
        </p:nvSpPr>
        <p:spPr>
          <a:xfrm>
            <a:off x="679168" y="1683241"/>
            <a:ext cx="4831122" cy="3797857"/>
          </a:xfrm>
          <a:custGeom>
            <a:avLst/>
            <a:gdLst>
              <a:gd name="connsiteX0" fmla="*/ 1811282 w 4831122"/>
              <a:gd name="connsiteY0" fmla="*/ 0 h 3797857"/>
              <a:gd name="connsiteX1" fmla="*/ 4831122 w 4831122"/>
              <a:gd name="connsiteY1" fmla="*/ 0 h 3797857"/>
              <a:gd name="connsiteX2" fmla="*/ 3373262 w 4831122"/>
              <a:gd name="connsiteY2" fmla="*/ 3797857 h 3797857"/>
              <a:gd name="connsiteX3" fmla="*/ 0 w 4831122"/>
              <a:gd name="connsiteY3" fmla="*/ 3797857 h 3797857"/>
              <a:gd name="connsiteX4" fmla="*/ 142 w 4831122"/>
              <a:gd name="connsiteY4" fmla="*/ 3797488 h 3797857"/>
              <a:gd name="connsiteX5" fmla="*/ 353563 w 4831122"/>
              <a:gd name="connsiteY5" fmla="*/ 3797488 h 379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1122" h="3797857">
                <a:moveTo>
                  <a:pt x="1811282" y="0"/>
                </a:moveTo>
                <a:lnTo>
                  <a:pt x="4831122" y="0"/>
                </a:lnTo>
                <a:lnTo>
                  <a:pt x="3373262" y="3797857"/>
                </a:lnTo>
                <a:lnTo>
                  <a:pt x="0" y="3797857"/>
                </a:lnTo>
                <a:lnTo>
                  <a:pt x="142" y="3797488"/>
                </a:lnTo>
                <a:lnTo>
                  <a:pt x="353563" y="3797488"/>
                </a:lnTo>
                <a:close/>
              </a:path>
            </a:pathLst>
          </a:custGeom>
          <a:solidFill>
            <a:schemeClr val="bg1"/>
          </a:solidFill>
        </p:spPr>
        <p:txBody>
          <a:bodyPr wrap="square" anchor="ctr" anchorCtr="1">
            <a:noAutofit/>
          </a:bodyPr>
          <a:lstStyle>
            <a:lvl1pPr marL="0" indent="0" algn="ctr">
              <a:buNone/>
              <a:defRPr sz="1200"/>
            </a:lvl1pPr>
          </a:lstStyle>
          <a:p>
            <a:r>
              <a:rPr lang="en-US"/>
              <a:t>Click icon to add picture</a:t>
            </a:r>
            <a:endParaRPr lang="en-US" dirty="0"/>
          </a:p>
        </p:txBody>
      </p:sp>
      <p:sp>
        <p:nvSpPr>
          <p:cNvPr id="26" name="Picture Placeholder 25">
            <a:extLst>
              <a:ext uri="{FF2B5EF4-FFF2-40B4-BE49-F238E27FC236}">
                <a16:creationId xmlns:a16="http://schemas.microsoft.com/office/drawing/2014/main" id="{3C5F9D5D-3417-0346-B5C8-8AC1CC134409}"/>
              </a:ext>
            </a:extLst>
          </p:cNvPr>
          <p:cNvSpPr>
            <a:spLocks noGrp="1"/>
          </p:cNvSpPr>
          <p:nvPr>
            <p:ph type="pic" sz="quarter" idx="15"/>
          </p:nvPr>
        </p:nvSpPr>
        <p:spPr>
          <a:xfrm>
            <a:off x="3859337" y="1683241"/>
            <a:ext cx="4831122" cy="3797857"/>
          </a:xfrm>
          <a:custGeom>
            <a:avLst/>
            <a:gdLst>
              <a:gd name="connsiteX0" fmla="*/ 1811282 w 4831122"/>
              <a:gd name="connsiteY0" fmla="*/ 0 h 3797857"/>
              <a:gd name="connsiteX1" fmla="*/ 4831122 w 4831122"/>
              <a:gd name="connsiteY1" fmla="*/ 0 h 3797857"/>
              <a:gd name="connsiteX2" fmla="*/ 3373262 w 4831122"/>
              <a:gd name="connsiteY2" fmla="*/ 3797857 h 3797857"/>
              <a:gd name="connsiteX3" fmla="*/ 0 w 4831122"/>
              <a:gd name="connsiteY3" fmla="*/ 3797857 h 3797857"/>
              <a:gd name="connsiteX4" fmla="*/ 142 w 4831122"/>
              <a:gd name="connsiteY4" fmla="*/ 3797488 h 3797857"/>
              <a:gd name="connsiteX5" fmla="*/ 353563 w 4831122"/>
              <a:gd name="connsiteY5" fmla="*/ 3797488 h 379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1122" h="3797857">
                <a:moveTo>
                  <a:pt x="1811282" y="0"/>
                </a:moveTo>
                <a:lnTo>
                  <a:pt x="4831122" y="0"/>
                </a:lnTo>
                <a:lnTo>
                  <a:pt x="3373262" y="3797857"/>
                </a:lnTo>
                <a:lnTo>
                  <a:pt x="0" y="3797857"/>
                </a:lnTo>
                <a:lnTo>
                  <a:pt x="142" y="3797488"/>
                </a:lnTo>
                <a:lnTo>
                  <a:pt x="353563" y="3797488"/>
                </a:lnTo>
                <a:close/>
              </a:path>
            </a:pathLst>
          </a:custGeom>
          <a:solidFill>
            <a:schemeClr val="bg1"/>
          </a:solidFill>
        </p:spPr>
        <p:txBody>
          <a:bodyPr wrap="square" anchor="ctr" anchorCtr="1">
            <a:noAutofit/>
          </a:bodyPr>
          <a:lstStyle>
            <a:lvl1pPr marL="0" indent="0" algn="ctr" defTabSz="914400" rtl="0" eaLnBrk="1" latinLnBrk="0" hangingPunct="1">
              <a:lnSpc>
                <a:spcPct val="90000"/>
              </a:lnSpc>
              <a:spcBef>
                <a:spcPts val="1000"/>
              </a:spcBef>
              <a:buFont typeface="Arial" panose="020B0604020202020204" pitchFamily="34" charset="0"/>
              <a:buNone/>
              <a:defRPr lang="en-US" sz="1200" kern="1200" dirty="0">
                <a:solidFill>
                  <a:schemeClr val="tx1"/>
                </a:solidFill>
                <a:latin typeface="+mn-lt"/>
                <a:ea typeface="+mn-ea"/>
                <a:cs typeface="+mn-cs"/>
              </a:defRPr>
            </a:lvl1pPr>
          </a:lstStyle>
          <a:p>
            <a:r>
              <a:rPr lang="en-US"/>
              <a:t>Click icon to add picture</a:t>
            </a:r>
            <a:endParaRPr lang="en-US" dirty="0"/>
          </a:p>
        </p:txBody>
      </p:sp>
      <p:sp>
        <p:nvSpPr>
          <p:cNvPr id="27" name="Picture Placeholder 26">
            <a:extLst>
              <a:ext uri="{FF2B5EF4-FFF2-40B4-BE49-F238E27FC236}">
                <a16:creationId xmlns:a16="http://schemas.microsoft.com/office/drawing/2014/main" id="{79DE4A39-A89A-F54C-BC63-4C1FDB8CFB11}"/>
              </a:ext>
            </a:extLst>
          </p:cNvPr>
          <p:cNvSpPr>
            <a:spLocks noGrp="1"/>
          </p:cNvSpPr>
          <p:nvPr>
            <p:ph type="pic" sz="quarter" idx="16"/>
          </p:nvPr>
        </p:nvSpPr>
        <p:spPr>
          <a:xfrm>
            <a:off x="7039507" y="1683241"/>
            <a:ext cx="4831122" cy="3797857"/>
          </a:xfrm>
          <a:custGeom>
            <a:avLst/>
            <a:gdLst>
              <a:gd name="connsiteX0" fmla="*/ 1811282 w 4831122"/>
              <a:gd name="connsiteY0" fmla="*/ 0 h 3797857"/>
              <a:gd name="connsiteX1" fmla="*/ 4831122 w 4831122"/>
              <a:gd name="connsiteY1" fmla="*/ 0 h 3797857"/>
              <a:gd name="connsiteX2" fmla="*/ 3373262 w 4831122"/>
              <a:gd name="connsiteY2" fmla="*/ 3797857 h 3797857"/>
              <a:gd name="connsiteX3" fmla="*/ 0 w 4831122"/>
              <a:gd name="connsiteY3" fmla="*/ 3797857 h 3797857"/>
              <a:gd name="connsiteX4" fmla="*/ 142 w 4831122"/>
              <a:gd name="connsiteY4" fmla="*/ 3797488 h 3797857"/>
              <a:gd name="connsiteX5" fmla="*/ 353563 w 4831122"/>
              <a:gd name="connsiteY5" fmla="*/ 3797488 h 379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1122" h="3797857">
                <a:moveTo>
                  <a:pt x="1811282" y="0"/>
                </a:moveTo>
                <a:lnTo>
                  <a:pt x="4831122" y="0"/>
                </a:lnTo>
                <a:lnTo>
                  <a:pt x="3373262" y="3797857"/>
                </a:lnTo>
                <a:lnTo>
                  <a:pt x="0" y="3797857"/>
                </a:lnTo>
                <a:lnTo>
                  <a:pt x="142" y="3797488"/>
                </a:lnTo>
                <a:lnTo>
                  <a:pt x="353563" y="3797488"/>
                </a:lnTo>
                <a:close/>
              </a:path>
            </a:pathLst>
          </a:custGeom>
          <a:solidFill>
            <a:schemeClr val="bg1"/>
          </a:solidFill>
        </p:spPr>
        <p:txBody>
          <a:bodyPr wrap="square" anchor="ctr" anchorCtr="1">
            <a:noAutofit/>
          </a:bodyPr>
          <a:lstStyle>
            <a:lvl1pPr marL="0" indent="0" algn="ctr" defTabSz="914400" rtl="0" eaLnBrk="1" latinLnBrk="0" hangingPunct="1">
              <a:lnSpc>
                <a:spcPct val="90000"/>
              </a:lnSpc>
              <a:spcBef>
                <a:spcPts val="1000"/>
              </a:spcBef>
              <a:buFont typeface="Arial" panose="020B0604020202020204" pitchFamily="34" charset="0"/>
              <a:buNone/>
              <a:defRPr lang="en-US" sz="1200" kern="1200" dirty="0">
                <a:solidFill>
                  <a:schemeClr val="tx1"/>
                </a:solidFill>
                <a:latin typeface="+mn-lt"/>
                <a:ea typeface="+mn-ea"/>
                <a:cs typeface="+mn-cs"/>
              </a:defRPr>
            </a:lvl1pPr>
          </a:lstStyle>
          <a:p>
            <a:r>
              <a:rPr lang="en-US"/>
              <a:t>Click icon to add picture</a:t>
            </a:r>
            <a:endParaRPr lang="en-US" dirty="0"/>
          </a:p>
        </p:txBody>
      </p:sp>
      <p:sp>
        <p:nvSpPr>
          <p:cNvPr id="3" name="Slide Number Placeholder 2">
            <a:extLst>
              <a:ext uri="{FF2B5EF4-FFF2-40B4-BE49-F238E27FC236}">
                <a16:creationId xmlns:a16="http://schemas.microsoft.com/office/drawing/2014/main" id="{AEE3B42A-18E8-D84B-81F4-D73B9D0A944F}"/>
              </a:ext>
            </a:extLst>
          </p:cNvPr>
          <p:cNvSpPr>
            <a:spLocks noGrp="1"/>
          </p:cNvSpPr>
          <p:nvPr>
            <p:ph type="sldNum" sz="quarter" idx="10"/>
          </p:nvPr>
        </p:nvSpPr>
        <p:spPr/>
        <p:txBody>
          <a:bodyPr/>
          <a:lstStyle/>
          <a:p>
            <a:fld id="{5E667DA0-DF71-7E43-B0BE-716D5FF45DDF}" type="slidenum">
              <a:rPr lang="en-US" smtClean="0"/>
              <a:t>‹#›</a:t>
            </a:fld>
            <a:endParaRPr lang="en-US"/>
          </a:p>
        </p:txBody>
      </p:sp>
      <p:sp>
        <p:nvSpPr>
          <p:cNvPr id="7" name="Freeform 6">
            <a:extLst>
              <a:ext uri="{FF2B5EF4-FFF2-40B4-BE49-F238E27FC236}">
                <a16:creationId xmlns:a16="http://schemas.microsoft.com/office/drawing/2014/main" id="{0599396A-5E58-764C-9CC8-BF4C4BFDC3A3}"/>
              </a:ext>
            </a:extLst>
          </p:cNvPr>
          <p:cNvSpPr/>
          <p:nvPr userDrawn="1"/>
        </p:nvSpPr>
        <p:spPr>
          <a:xfrm>
            <a:off x="-9051" y="1683241"/>
            <a:ext cx="2335634" cy="3797491"/>
          </a:xfrm>
          <a:custGeom>
            <a:avLst/>
            <a:gdLst>
              <a:gd name="connsiteX0" fmla="*/ 0 w 2335634"/>
              <a:gd name="connsiteY0" fmla="*/ 0 h 3797491"/>
              <a:gd name="connsiteX1" fmla="*/ 2335634 w 2335634"/>
              <a:gd name="connsiteY1" fmla="*/ 0 h 3797491"/>
              <a:gd name="connsiteX2" fmla="*/ 877914 w 2335634"/>
              <a:gd name="connsiteY2" fmla="*/ 3797491 h 3797491"/>
              <a:gd name="connsiteX3" fmla="*/ 0 w 2335634"/>
              <a:gd name="connsiteY3" fmla="*/ 3797491 h 3797491"/>
              <a:gd name="connsiteX4" fmla="*/ 0 w 2335634"/>
              <a:gd name="connsiteY4" fmla="*/ 0 h 3797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5634" h="3797491">
                <a:moveTo>
                  <a:pt x="0" y="0"/>
                </a:moveTo>
                <a:lnTo>
                  <a:pt x="2335634" y="0"/>
                </a:lnTo>
                <a:lnTo>
                  <a:pt x="877914" y="3797491"/>
                </a:lnTo>
                <a:lnTo>
                  <a:pt x="0" y="3797491"/>
                </a:lnTo>
                <a:lnTo>
                  <a:pt x="0" y="0"/>
                </a:lnTo>
                <a:close/>
              </a:path>
            </a:pathLst>
          </a:custGeom>
          <a:solidFill>
            <a:srgbClr val="0D4DA8"/>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ED1D24D5-E910-984E-AA78-BC1A4237C639}"/>
              </a:ext>
            </a:extLst>
          </p:cNvPr>
          <p:cNvSpPr/>
          <p:nvPr userDrawn="1"/>
        </p:nvSpPr>
        <p:spPr>
          <a:xfrm>
            <a:off x="10577680" y="1683242"/>
            <a:ext cx="1627775" cy="3797491"/>
          </a:xfrm>
          <a:custGeom>
            <a:avLst/>
            <a:gdLst>
              <a:gd name="connsiteX0" fmla="*/ 1457720 w 1627775"/>
              <a:gd name="connsiteY0" fmla="*/ 0 h 3797491"/>
              <a:gd name="connsiteX1" fmla="*/ 1627775 w 1627775"/>
              <a:gd name="connsiteY1" fmla="*/ 0 h 3797491"/>
              <a:gd name="connsiteX2" fmla="*/ 1627775 w 1627775"/>
              <a:gd name="connsiteY2" fmla="*/ 3797491 h 3797491"/>
              <a:gd name="connsiteX3" fmla="*/ 0 w 1627775"/>
              <a:gd name="connsiteY3" fmla="*/ 3797491 h 3797491"/>
              <a:gd name="connsiteX4" fmla="*/ 1457720 w 1627775"/>
              <a:gd name="connsiteY4" fmla="*/ 0 h 3797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775" h="3797491">
                <a:moveTo>
                  <a:pt x="1457720" y="0"/>
                </a:moveTo>
                <a:lnTo>
                  <a:pt x="1627775" y="0"/>
                </a:lnTo>
                <a:lnTo>
                  <a:pt x="1627775" y="3797491"/>
                </a:lnTo>
                <a:lnTo>
                  <a:pt x="0" y="3797491"/>
                </a:lnTo>
                <a:lnTo>
                  <a:pt x="1457720" y="0"/>
                </a:lnTo>
                <a:close/>
              </a:path>
            </a:pathLst>
          </a:custGeom>
          <a:solidFill>
            <a:srgbClr val="0D4DA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Text Placeholder 18">
            <a:extLst>
              <a:ext uri="{FF2B5EF4-FFF2-40B4-BE49-F238E27FC236}">
                <a16:creationId xmlns:a16="http://schemas.microsoft.com/office/drawing/2014/main" id="{D15C4C2C-E231-C44A-80BE-7432E850E55B}"/>
              </a:ext>
            </a:extLst>
          </p:cNvPr>
          <p:cNvSpPr>
            <a:spLocks noGrp="1"/>
          </p:cNvSpPr>
          <p:nvPr>
            <p:ph type="body" sz="quarter" idx="14" hasCustomPrompt="1"/>
          </p:nvPr>
        </p:nvSpPr>
        <p:spPr>
          <a:xfrm>
            <a:off x="755" y="5792355"/>
            <a:ext cx="12204700" cy="372137"/>
          </a:xfrm>
        </p:spPr>
        <p:txBody>
          <a:bodyPr/>
          <a:lstStyle>
            <a:lvl1pPr marL="0" indent="0" algn="ctr">
              <a:buNone/>
              <a:defRPr lang="en-US" sz="2400" kern="1200" dirty="0" smtClean="0">
                <a:solidFill>
                  <a:schemeClr val="tx1"/>
                </a:solidFill>
                <a:effectLst/>
                <a:latin typeface="Century Gothic" panose="020B0502020202020204" pitchFamily="34" charset="0"/>
                <a:ea typeface="+mn-ea"/>
                <a:cs typeface="+mn-cs"/>
              </a:defRPr>
            </a:lvl1pPr>
            <a:lvl2pPr>
              <a:defRPr lang="en-US" sz="2400" kern="1200" dirty="0" smtClean="0">
                <a:solidFill>
                  <a:schemeClr val="tx1"/>
                </a:solidFill>
                <a:effectLst/>
                <a:latin typeface="Century Gothic" panose="020B0502020202020204" pitchFamily="34" charset="0"/>
                <a:ea typeface="+mn-ea"/>
                <a:cs typeface="+mn-cs"/>
              </a:defRPr>
            </a:lvl2pPr>
            <a:lvl3pPr>
              <a:defRPr lang="en-US" sz="2400" kern="1200" dirty="0" smtClean="0">
                <a:solidFill>
                  <a:schemeClr val="tx1"/>
                </a:solidFill>
                <a:effectLst/>
                <a:latin typeface="Century Gothic" panose="020B0502020202020204" pitchFamily="34" charset="0"/>
                <a:ea typeface="+mn-ea"/>
                <a:cs typeface="+mn-cs"/>
              </a:defRPr>
            </a:lvl3pPr>
            <a:lvl4pPr>
              <a:defRPr lang="en-US" sz="2400" kern="1200" dirty="0" smtClean="0">
                <a:solidFill>
                  <a:schemeClr val="tx1"/>
                </a:solidFill>
                <a:effectLst/>
                <a:latin typeface="Century Gothic" panose="020B0502020202020204" pitchFamily="34" charset="0"/>
                <a:ea typeface="+mn-ea"/>
                <a:cs typeface="+mn-cs"/>
              </a:defRPr>
            </a:lvl4pPr>
            <a:lvl5pPr>
              <a:defRPr lang="en-US" sz="2400" kern="1200" dirty="0">
                <a:solidFill>
                  <a:schemeClr val="tx1"/>
                </a:solidFill>
                <a:effectLst/>
                <a:latin typeface="Century Gothic" panose="020B0502020202020204" pitchFamily="34" charset="0"/>
                <a:ea typeface="+mn-ea"/>
                <a:cs typeface="+mn-cs"/>
              </a:defRPr>
            </a:lvl5pPr>
          </a:lstStyle>
          <a:p>
            <a:pPr lvl="0"/>
            <a:r>
              <a:rPr lang="en-US" dirty="0"/>
              <a:t>CLICK TO EDIT MASTER TEXT STYLES</a:t>
            </a:r>
          </a:p>
        </p:txBody>
      </p:sp>
      <p:sp>
        <p:nvSpPr>
          <p:cNvPr id="12" name="Title 1">
            <a:extLst>
              <a:ext uri="{FF2B5EF4-FFF2-40B4-BE49-F238E27FC236}">
                <a16:creationId xmlns:a16="http://schemas.microsoft.com/office/drawing/2014/main" id="{AE5FDFBC-9E53-EA49-9D09-4F23E933BD0B}"/>
              </a:ext>
            </a:extLst>
          </p:cNvPr>
          <p:cNvSpPr>
            <a:spLocks noGrp="1"/>
          </p:cNvSpPr>
          <p:nvPr>
            <p:ph type="ctrTitle" hasCustomPrompt="1"/>
          </p:nvPr>
        </p:nvSpPr>
        <p:spPr>
          <a:xfrm>
            <a:off x="609599" y="577546"/>
            <a:ext cx="8934773" cy="601877"/>
          </a:xfrm>
          <a:prstGeom prst="rect">
            <a:avLst/>
          </a:prstGeom>
        </p:spPr>
        <p:txBody>
          <a:bodyPr anchor="t" anchorCtr="0">
            <a:normAutofit/>
          </a:bodyPr>
          <a:lstStyle>
            <a:lvl1pPr algn="l">
              <a:defRPr sz="4400">
                <a:latin typeface="+mj-lt"/>
              </a:defRPr>
            </a:lvl1pPr>
          </a:lstStyle>
          <a:p>
            <a:r>
              <a:rPr lang="en-US" dirty="0"/>
              <a:t>Click to Edit Master Text Styles</a:t>
            </a:r>
          </a:p>
        </p:txBody>
      </p:sp>
      <p:pic>
        <p:nvPicPr>
          <p:cNvPr id="13" name="Picture 12" descr="A picture containing text, clipart&#10;&#10;Description automatically generated">
            <a:extLst>
              <a:ext uri="{FF2B5EF4-FFF2-40B4-BE49-F238E27FC236}">
                <a16:creationId xmlns:a16="http://schemas.microsoft.com/office/drawing/2014/main" id="{CA9F701C-5A5F-EB49-9CC5-2A69CCDAB88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32328" y="628346"/>
            <a:ext cx="2083379" cy="510458"/>
          </a:xfrm>
          <a:prstGeom prst="rect">
            <a:avLst/>
          </a:prstGeom>
        </p:spPr>
      </p:pic>
    </p:spTree>
    <p:extLst>
      <p:ext uri="{BB962C8B-B14F-4D97-AF65-F5344CB8AC3E}">
        <p14:creationId xmlns:p14="http://schemas.microsoft.com/office/powerpoint/2010/main" val="3661370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theme" Target="../theme/theme3.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theme" Target="../theme/theme4.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8159" y="558800"/>
            <a:ext cx="11216641" cy="8128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518159" y="1825625"/>
            <a:ext cx="1121664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9238282"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667DA0-DF71-7E43-B0BE-716D5FF45DDF}" type="slidenum">
              <a:rPr lang="en-US" smtClean="0"/>
              <a:t>‹#›</a:t>
            </a:fld>
            <a:endParaRPr lang="en-US"/>
          </a:p>
        </p:txBody>
      </p:sp>
    </p:spTree>
    <p:extLst>
      <p:ext uri="{BB962C8B-B14F-4D97-AF65-F5344CB8AC3E}">
        <p14:creationId xmlns:p14="http://schemas.microsoft.com/office/powerpoint/2010/main" val="1066563672"/>
      </p:ext>
    </p:extLst>
  </p:cSld>
  <p:clrMap bg1="lt1" tx1="dk1" bg2="lt2" tx2="dk2" accent1="accent1" accent2="accent2" accent3="accent3" accent4="accent4" accent5="accent5" accent6="accent6" hlink="hlink" folHlink="folHlink"/>
  <p:sldLayoutIdLst>
    <p:sldLayoutId id="2147483696" r:id="rId1"/>
    <p:sldLayoutId id="2147483685" r:id="rId2"/>
    <p:sldLayoutId id="2147483686" r:id="rId3"/>
    <p:sldLayoutId id="2147483687" r:id="rId4"/>
    <p:sldLayoutId id="2147483698" r:id="rId5"/>
    <p:sldLayoutId id="2147483699" r:id="rId6"/>
    <p:sldLayoutId id="2147483700" r:id="rId7"/>
    <p:sldLayoutId id="2147483704" r:id="rId8"/>
    <p:sldLayoutId id="2147483701" r:id="rId9"/>
    <p:sldLayoutId id="2147483703" r:id="rId10"/>
    <p:sldLayoutId id="2147483702" r:id="rId11"/>
    <p:sldLayoutId id="2147483688" r:id="rId12"/>
    <p:sldLayoutId id="2147483705" r:id="rId13"/>
    <p:sldLayoutId id="2147483689" r:id="rId14"/>
    <p:sldLayoutId id="2147483690" r:id="rId15"/>
    <p:sldLayoutId id="2147483691" r:id="rId16"/>
    <p:sldLayoutId id="2147483697" r:id="rId17"/>
    <p:sldLayoutId id="2147483706" r:id="rId18"/>
    <p:sldLayoutId id="2147483707" r:id="rId19"/>
    <p:sldLayoutId id="2147483708" r:id="rId20"/>
  </p:sldLayoutIdLst>
  <p:txStyles>
    <p:titleStyle>
      <a:lvl1pPr algn="l" defTabSz="914400" rtl="0" eaLnBrk="1" latinLnBrk="0" hangingPunct="1">
        <a:lnSpc>
          <a:spcPct val="90000"/>
        </a:lnSpc>
        <a:spcBef>
          <a:spcPct val="0"/>
        </a:spcBef>
        <a:buNone/>
        <a:defRPr sz="3800" kern="1200">
          <a:solidFill>
            <a:schemeClr val="bg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90000"/>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5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65000"/>
        <a:buFont typeface="Wingdings"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60000"/>
        <a:buFont typeface="Wingdings"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8159" y="558800"/>
            <a:ext cx="11216641" cy="8128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518158" y="1825625"/>
            <a:ext cx="11216643"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9238283"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E667DA0-DF71-7E43-B0BE-716D5FF45DDF}" type="slidenum">
              <a:rPr lang="en-US" smtClean="0"/>
              <a:t>‹#›</a:t>
            </a:fld>
            <a:endParaRPr lang="en-US"/>
          </a:p>
        </p:txBody>
      </p:sp>
    </p:spTree>
    <p:extLst>
      <p:ext uri="{BB962C8B-B14F-4D97-AF65-F5344CB8AC3E}">
        <p14:creationId xmlns:p14="http://schemas.microsoft.com/office/powerpoint/2010/main" val="152485895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Lst>
  <p:txStyles>
    <p:titleStyle>
      <a:lvl1pPr algn="l" defTabSz="685800" rtl="0" eaLnBrk="1" latinLnBrk="0" hangingPunct="1">
        <a:lnSpc>
          <a:spcPct val="90000"/>
        </a:lnSpc>
        <a:spcBef>
          <a:spcPct val="0"/>
        </a:spcBef>
        <a:buNone/>
        <a:defRPr sz="2850" kern="1200">
          <a:solidFill>
            <a:schemeClr val="bg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SzPct val="90000"/>
        <a:buFont typeface="Wingdings" pitchFamily="2"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SzPct val="85000"/>
        <a:buFont typeface="Courier New" panose="02070309020205020404" pitchFamily="49" charset="0"/>
        <a:buChar char="o"/>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SzPct val="65000"/>
        <a:buFont typeface="Wingdings" pitchFamily="2" charset="2"/>
        <a:buChar char="q"/>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SzPct val="60000"/>
        <a:buFont typeface="Wingdings" pitchFamily="2" charset="2"/>
        <a:buChar char="v"/>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8159" y="558800"/>
            <a:ext cx="11216641" cy="8128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518158" y="1825625"/>
            <a:ext cx="11216643"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9238283"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667DA0-DF71-7E43-B0BE-716D5FF45DDF}" type="slidenum">
              <a:rPr lang="en-US" smtClean="0"/>
              <a:t>‹#›</a:t>
            </a:fld>
            <a:endParaRPr lang="en-US"/>
          </a:p>
        </p:txBody>
      </p:sp>
    </p:spTree>
    <p:extLst>
      <p:ext uri="{BB962C8B-B14F-4D97-AF65-F5344CB8AC3E}">
        <p14:creationId xmlns:p14="http://schemas.microsoft.com/office/powerpoint/2010/main" val="2995978186"/>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Lst>
  <p:txStyles>
    <p:titleStyle>
      <a:lvl1pPr algn="l" defTabSz="914377" rtl="0" eaLnBrk="1" latinLnBrk="0" hangingPunct="1">
        <a:lnSpc>
          <a:spcPct val="90000"/>
        </a:lnSpc>
        <a:spcBef>
          <a:spcPct val="0"/>
        </a:spcBef>
        <a:buNone/>
        <a:defRPr sz="3800" kern="1200">
          <a:solidFill>
            <a:schemeClr val="bg2"/>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SzPct val="90000"/>
        <a:buFont typeface="Wingdings" pitchFamily="2" charset="2"/>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SzPct val="85000"/>
        <a:buFont typeface="Courier New" panose="02070309020205020404" pitchFamily="49" charset="0"/>
        <a:buChar char="o"/>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SzPct val="65000"/>
        <a:buFont typeface="Wingdings" pitchFamily="2" charset="2"/>
        <a:buChar char="q"/>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SzPct val="60000"/>
        <a:buFont typeface="Wingdings" pitchFamily="2" charset="2"/>
        <a:buChar char="v"/>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8159" y="558800"/>
            <a:ext cx="11216641" cy="8128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518158" y="1825625"/>
            <a:ext cx="11216643"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9238283"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667DA0-DF71-7E43-B0BE-716D5FF45DDF}" type="slidenum">
              <a:rPr lang="en-US" smtClean="0"/>
              <a:t>‹#›</a:t>
            </a:fld>
            <a:endParaRPr lang="en-US"/>
          </a:p>
        </p:txBody>
      </p:sp>
    </p:spTree>
    <p:extLst>
      <p:ext uri="{BB962C8B-B14F-4D97-AF65-F5344CB8AC3E}">
        <p14:creationId xmlns:p14="http://schemas.microsoft.com/office/powerpoint/2010/main" val="3394584040"/>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Lst>
  <p:txStyles>
    <p:titleStyle>
      <a:lvl1pPr algn="l" defTabSz="914377" rtl="0" eaLnBrk="1" latinLnBrk="0" hangingPunct="1">
        <a:lnSpc>
          <a:spcPct val="90000"/>
        </a:lnSpc>
        <a:spcBef>
          <a:spcPct val="0"/>
        </a:spcBef>
        <a:buNone/>
        <a:defRPr sz="3800" kern="1200">
          <a:solidFill>
            <a:schemeClr val="bg2"/>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SzPct val="90000"/>
        <a:buFont typeface="Wingdings" pitchFamily="2" charset="2"/>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SzPct val="85000"/>
        <a:buFont typeface="Courier New" panose="02070309020205020404" pitchFamily="49" charset="0"/>
        <a:buChar char="o"/>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SzPct val="65000"/>
        <a:buFont typeface="Wingdings" pitchFamily="2" charset="2"/>
        <a:buChar char="q"/>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SzPct val="60000"/>
        <a:buFont typeface="Wingdings" pitchFamily="2" charset="2"/>
        <a:buChar char="v"/>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69.xml"/><Relationship Id="rId1" Type="http://schemas.openxmlformats.org/officeDocument/2006/relationships/tags" Target="../tags/tag1.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Layout" Target="../diagrams/layout7.xml"/><Relationship Id="rId7" Type="http://schemas.openxmlformats.org/officeDocument/2006/relationships/image" Target="../media/image35.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9.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40.png"/><Relationship Id="rId7" Type="http://schemas.openxmlformats.org/officeDocument/2006/relationships/diagramColors" Target="../diagrams/colors9.xml"/><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diagramLayout" Target="../diagrams/layout10.xml"/><Relationship Id="rId7" Type="http://schemas.openxmlformats.org/officeDocument/2006/relationships/image" Target="../media/image43.jpe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 Id="rId9"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3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oleObject" Target="../embeddings/oleObject1.bin"/><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5.png"/><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7061806-BBFA-E648-8DC9-4BA6D7DD716C}"/>
              </a:ext>
            </a:extLst>
          </p:cNvPr>
          <p:cNvSpPr>
            <a:spLocks noGrp="1"/>
          </p:cNvSpPr>
          <p:nvPr>
            <p:ph type="ctrTitle"/>
          </p:nvPr>
        </p:nvSpPr>
        <p:spPr/>
        <p:txBody>
          <a:bodyPr>
            <a:normAutofit/>
          </a:bodyPr>
          <a:lstStyle/>
          <a:p>
            <a:r>
              <a:rPr lang="en-US" sz="2800" dirty="0"/>
              <a:t>Achieving Optimal RAP Gradation in Processing</a:t>
            </a:r>
          </a:p>
        </p:txBody>
      </p:sp>
      <p:pic>
        <p:nvPicPr>
          <p:cNvPr id="2" name="Picture Placeholder 1"/>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8774" r="8774"/>
          <a:stretch>
            <a:fillRect/>
          </a:stretch>
        </p:blipFill>
        <p:spPr/>
      </p:pic>
    </p:spTree>
    <p:extLst>
      <p:ext uri="{BB962C8B-B14F-4D97-AF65-F5344CB8AC3E}">
        <p14:creationId xmlns:p14="http://schemas.microsoft.com/office/powerpoint/2010/main" val="11836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reaver\Desktop\recycled-asphal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5753" y="1277391"/>
            <a:ext cx="6583338" cy="5266671"/>
          </a:xfrm>
          <a:prstGeom prst="rect">
            <a:avLst/>
          </a:prstGeom>
          <a:noFill/>
        </p:spPr>
      </p:pic>
      <p:sp>
        <p:nvSpPr>
          <p:cNvPr id="9" name="Title 4"/>
          <p:cNvSpPr>
            <a:spLocks noGrp="1"/>
          </p:cNvSpPr>
          <p:nvPr>
            <p:ph type="ctrTitle"/>
          </p:nvPr>
        </p:nvSpPr>
        <p:spPr/>
        <p:txBody>
          <a:bodyPr>
            <a:noAutofit/>
          </a:bodyPr>
          <a:lstStyle/>
          <a:p>
            <a:r>
              <a:rPr lang="en-US" sz="3600" dirty="0">
                <a:ln>
                  <a:solidFill>
                    <a:schemeClr val="tx1"/>
                  </a:solidFill>
                </a:ln>
                <a:latin typeface="Calibri" panose="020F0502020204030204" pitchFamily="34" charset="0"/>
                <a:cs typeface="Calibri" panose="020F0502020204030204" pitchFamily="34" charset="0"/>
              </a:rPr>
              <a:t>RAP</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Problems with Single Sizing</a:t>
            </a:r>
          </a:p>
        </p:txBody>
      </p:sp>
    </p:spTree>
    <p:extLst>
      <p:ext uri="{BB962C8B-B14F-4D97-AF65-F5344CB8AC3E}">
        <p14:creationId xmlns:p14="http://schemas.microsoft.com/office/powerpoint/2010/main" val="2902406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F006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922789" y="848899"/>
            <a:ext cx="8724549" cy="4834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4"/>
          <p:cNvSpPr txBox="1">
            <a:spLocks noChangeArrowheads="1"/>
          </p:cNvSpPr>
          <p:nvPr/>
        </p:nvSpPr>
        <p:spPr bwMode="auto">
          <a:xfrm>
            <a:off x="3376789" y="5683789"/>
            <a:ext cx="5105400" cy="677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917" tIns="60958" rIns="121917" bIns="60958">
            <a:spAutoFit/>
          </a:bodyPr>
          <a:lstStyle>
            <a:lvl1pPr eaLnBrk="0" hangingPunct="0">
              <a:defRPr sz="2400">
                <a:solidFill>
                  <a:schemeClr val="tx1"/>
                </a:solidFill>
                <a:latin typeface="Tahoma" pitchFamily="34" charset="0"/>
                <a:ea typeface="Osaka" pitchFamily="1" charset="-128"/>
              </a:defRPr>
            </a:lvl1pPr>
            <a:lvl2pPr marL="742950" indent="-285750" eaLnBrk="0" hangingPunct="0">
              <a:defRPr sz="2400">
                <a:solidFill>
                  <a:schemeClr val="tx1"/>
                </a:solidFill>
                <a:latin typeface="Tahoma" pitchFamily="34" charset="0"/>
                <a:ea typeface="Osaka" pitchFamily="1" charset="-128"/>
              </a:defRPr>
            </a:lvl2pPr>
            <a:lvl3pPr marL="1143000" indent="-228600" eaLnBrk="0" hangingPunct="0">
              <a:defRPr sz="2400">
                <a:solidFill>
                  <a:schemeClr val="tx1"/>
                </a:solidFill>
                <a:latin typeface="Tahoma" pitchFamily="34" charset="0"/>
                <a:ea typeface="Osaka" pitchFamily="1" charset="-128"/>
              </a:defRPr>
            </a:lvl3pPr>
            <a:lvl4pPr marL="1600200" indent="-228600" eaLnBrk="0" hangingPunct="0">
              <a:defRPr sz="2400">
                <a:solidFill>
                  <a:schemeClr val="tx1"/>
                </a:solidFill>
                <a:latin typeface="Tahoma" pitchFamily="34" charset="0"/>
                <a:ea typeface="Osaka" pitchFamily="1" charset="-128"/>
              </a:defRPr>
            </a:lvl4pPr>
            <a:lvl5pPr marL="2057400" indent="-228600" eaLnBrk="0" hangingPunct="0">
              <a:defRPr sz="2400">
                <a:solidFill>
                  <a:schemeClr val="tx1"/>
                </a:solidFill>
                <a:latin typeface="Tahoma" pitchFamily="34" charset="0"/>
                <a:ea typeface="Osaka" pitchFamily="1" charset="-128"/>
              </a:defRPr>
            </a:lvl5pPr>
            <a:lvl6pPr marL="2514600" indent="-228600" eaLnBrk="0" fontAlgn="base" hangingPunct="0">
              <a:spcBef>
                <a:spcPct val="0"/>
              </a:spcBef>
              <a:spcAft>
                <a:spcPct val="0"/>
              </a:spcAft>
              <a:defRPr sz="2400">
                <a:solidFill>
                  <a:schemeClr val="tx1"/>
                </a:solidFill>
                <a:latin typeface="Tahoma" pitchFamily="34" charset="0"/>
                <a:ea typeface="Osaka" pitchFamily="1" charset="-128"/>
              </a:defRPr>
            </a:lvl6pPr>
            <a:lvl7pPr marL="2971800" indent="-228600" eaLnBrk="0" fontAlgn="base" hangingPunct="0">
              <a:spcBef>
                <a:spcPct val="0"/>
              </a:spcBef>
              <a:spcAft>
                <a:spcPct val="0"/>
              </a:spcAft>
              <a:defRPr sz="2400">
                <a:solidFill>
                  <a:schemeClr val="tx1"/>
                </a:solidFill>
                <a:latin typeface="Tahoma" pitchFamily="34" charset="0"/>
                <a:ea typeface="Osaka" pitchFamily="1" charset="-128"/>
              </a:defRPr>
            </a:lvl7pPr>
            <a:lvl8pPr marL="3429000" indent="-228600" eaLnBrk="0" fontAlgn="base" hangingPunct="0">
              <a:spcBef>
                <a:spcPct val="0"/>
              </a:spcBef>
              <a:spcAft>
                <a:spcPct val="0"/>
              </a:spcAft>
              <a:defRPr sz="2400">
                <a:solidFill>
                  <a:schemeClr val="tx1"/>
                </a:solidFill>
                <a:latin typeface="Tahoma" pitchFamily="34" charset="0"/>
                <a:ea typeface="Osaka" pitchFamily="1" charset="-128"/>
              </a:defRPr>
            </a:lvl8pPr>
            <a:lvl9pPr marL="3886200" indent="-228600" eaLnBrk="0" fontAlgn="base" hangingPunct="0">
              <a:spcBef>
                <a:spcPct val="0"/>
              </a:spcBef>
              <a:spcAft>
                <a:spcPct val="0"/>
              </a:spcAft>
              <a:defRPr sz="2400">
                <a:solidFill>
                  <a:schemeClr val="tx1"/>
                </a:solidFill>
                <a:latin typeface="Tahoma" pitchFamily="34" charset="0"/>
                <a:ea typeface="Osaka" pitchFamily="1" charset="-128"/>
              </a:defRPr>
            </a:lvl9pPr>
          </a:lstStyle>
          <a:p>
            <a:pPr eaLnBrk="1" hangingPunct="1">
              <a:spcBef>
                <a:spcPct val="50000"/>
              </a:spcBef>
            </a:pPr>
            <a:r>
              <a:rPr lang="en-US" sz="3600" b="1" dirty="0">
                <a:solidFill>
                  <a:schemeClr val="bg2"/>
                </a:solidFill>
                <a:latin typeface="Calibri" panose="020F0502020204030204" pitchFamily="34" charset="0"/>
              </a:rPr>
              <a:t>¾” (19mm) RAP Bin</a:t>
            </a:r>
          </a:p>
        </p:txBody>
      </p:sp>
      <p:sp>
        <p:nvSpPr>
          <p:cNvPr id="5" name="Title 5"/>
          <p:cNvSpPr txBox="1">
            <a:spLocks/>
          </p:cNvSpPr>
          <p:nvPr/>
        </p:nvSpPr>
        <p:spPr>
          <a:xfrm>
            <a:off x="1981200" y="55966"/>
            <a:ext cx="8610600" cy="858435"/>
          </a:xfrm>
          <a:prstGeom prst="rect">
            <a:avLst/>
          </a:prstGeom>
        </p:spPr>
        <p:txBody>
          <a:bodyPr lIns="121917" tIns="60958" rIns="121917" bIns="60958"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a:ln>
                  <a:solidFill>
                    <a:schemeClr val="tx1"/>
                  </a:solidFill>
                </a:ln>
                <a:solidFill>
                  <a:schemeClr val="bg2"/>
                </a:solidFill>
                <a:latin typeface="Calibri" panose="020F0502020204030204" pitchFamily="34" charset="0"/>
                <a:cs typeface="Calibri" panose="020F0502020204030204" pitchFamily="34" charset="0"/>
              </a:rPr>
              <a:t>RAP</a:t>
            </a:r>
            <a:r>
              <a:rPr lang="en-US" sz="3600" b="1" dirty="0">
                <a:solidFill>
                  <a:schemeClr val="bg2"/>
                </a:solidFill>
                <a:latin typeface="Calibri" panose="020F0502020204030204" pitchFamily="34" charset="0"/>
                <a:cs typeface="Calibri" panose="020F0502020204030204" pitchFamily="34" charset="0"/>
              </a:rPr>
              <a:t>: Problems with Single Sizing</a:t>
            </a:r>
          </a:p>
        </p:txBody>
      </p:sp>
    </p:spTree>
    <p:extLst>
      <p:ext uri="{BB962C8B-B14F-4D97-AF65-F5344CB8AC3E}">
        <p14:creationId xmlns:p14="http://schemas.microsoft.com/office/powerpoint/2010/main" val="3578569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8"/>
          <p:cNvSpPr txBox="1">
            <a:spLocks noChangeArrowheads="1"/>
          </p:cNvSpPr>
          <p:nvPr/>
        </p:nvSpPr>
        <p:spPr bwMode="auto">
          <a:xfrm>
            <a:off x="856284" y="2417488"/>
            <a:ext cx="7299488" cy="387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917" tIns="60958" rIns="121917" bIns="60958">
            <a:spAutoFit/>
          </a:bodyPr>
          <a:lstStyle>
            <a:lvl1pPr eaLnBrk="0" hangingPunct="0">
              <a:defRPr sz="2400">
                <a:solidFill>
                  <a:schemeClr val="tx1"/>
                </a:solidFill>
                <a:latin typeface="Tahoma" pitchFamily="34" charset="0"/>
                <a:ea typeface="Osaka" pitchFamily="1" charset="-128"/>
              </a:defRPr>
            </a:lvl1pPr>
            <a:lvl2pPr marL="742950" indent="-285750" eaLnBrk="0" hangingPunct="0">
              <a:defRPr sz="2400">
                <a:solidFill>
                  <a:schemeClr val="tx1"/>
                </a:solidFill>
                <a:latin typeface="Tahoma" pitchFamily="34" charset="0"/>
                <a:ea typeface="Osaka" pitchFamily="1" charset="-128"/>
              </a:defRPr>
            </a:lvl2pPr>
            <a:lvl3pPr marL="1143000" indent="-228600" eaLnBrk="0" hangingPunct="0">
              <a:defRPr sz="2400">
                <a:solidFill>
                  <a:schemeClr val="tx1"/>
                </a:solidFill>
                <a:latin typeface="Tahoma" pitchFamily="34" charset="0"/>
                <a:ea typeface="Osaka" pitchFamily="1" charset="-128"/>
              </a:defRPr>
            </a:lvl3pPr>
            <a:lvl4pPr marL="1600200" indent="-228600" eaLnBrk="0" hangingPunct="0">
              <a:defRPr sz="2400">
                <a:solidFill>
                  <a:schemeClr val="tx1"/>
                </a:solidFill>
                <a:latin typeface="Tahoma" pitchFamily="34" charset="0"/>
                <a:ea typeface="Osaka" pitchFamily="1" charset="-128"/>
              </a:defRPr>
            </a:lvl4pPr>
            <a:lvl5pPr marL="2057400" indent="-228600" eaLnBrk="0" hangingPunct="0">
              <a:defRPr sz="2400">
                <a:solidFill>
                  <a:schemeClr val="tx1"/>
                </a:solidFill>
                <a:latin typeface="Tahoma" pitchFamily="34" charset="0"/>
                <a:ea typeface="Osaka" pitchFamily="1" charset="-128"/>
              </a:defRPr>
            </a:lvl5pPr>
            <a:lvl6pPr marL="2514600" indent="-228600" eaLnBrk="0" fontAlgn="base" hangingPunct="0">
              <a:spcBef>
                <a:spcPct val="0"/>
              </a:spcBef>
              <a:spcAft>
                <a:spcPct val="0"/>
              </a:spcAft>
              <a:defRPr sz="2400">
                <a:solidFill>
                  <a:schemeClr val="tx1"/>
                </a:solidFill>
                <a:latin typeface="Tahoma" pitchFamily="34" charset="0"/>
                <a:ea typeface="Osaka" pitchFamily="1" charset="-128"/>
              </a:defRPr>
            </a:lvl6pPr>
            <a:lvl7pPr marL="2971800" indent="-228600" eaLnBrk="0" fontAlgn="base" hangingPunct="0">
              <a:spcBef>
                <a:spcPct val="0"/>
              </a:spcBef>
              <a:spcAft>
                <a:spcPct val="0"/>
              </a:spcAft>
              <a:defRPr sz="2400">
                <a:solidFill>
                  <a:schemeClr val="tx1"/>
                </a:solidFill>
                <a:latin typeface="Tahoma" pitchFamily="34" charset="0"/>
                <a:ea typeface="Osaka" pitchFamily="1" charset="-128"/>
              </a:defRPr>
            </a:lvl7pPr>
            <a:lvl8pPr marL="3429000" indent="-228600" eaLnBrk="0" fontAlgn="base" hangingPunct="0">
              <a:spcBef>
                <a:spcPct val="0"/>
              </a:spcBef>
              <a:spcAft>
                <a:spcPct val="0"/>
              </a:spcAft>
              <a:defRPr sz="2400">
                <a:solidFill>
                  <a:schemeClr val="tx1"/>
                </a:solidFill>
                <a:latin typeface="Tahoma" pitchFamily="34" charset="0"/>
                <a:ea typeface="Osaka" pitchFamily="1" charset="-128"/>
              </a:defRPr>
            </a:lvl8pPr>
            <a:lvl9pPr marL="3886200" indent="-228600" eaLnBrk="0" fontAlgn="base" hangingPunct="0">
              <a:spcBef>
                <a:spcPct val="0"/>
              </a:spcBef>
              <a:spcAft>
                <a:spcPct val="0"/>
              </a:spcAft>
              <a:defRPr sz="2400">
                <a:solidFill>
                  <a:schemeClr val="tx1"/>
                </a:solidFill>
                <a:latin typeface="Tahoma" pitchFamily="34" charset="0"/>
                <a:ea typeface="Osaka" pitchFamily="1" charset="-128"/>
              </a:defRPr>
            </a:lvl9pPr>
          </a:lstStyle>
          <a:p>
            <a:pPr algn="l" eaLnBrk="1" hangingPunct="1">
              <a:spcBef>
                <a:spcPct val="50000"/>
              </a:spcBef>
              <a:buNone/>
            </a:pPr>
            <a:r>
              <a:rPr lang="en-US" sz="3700" dirty="0"/>
              <a:t>         </a:t>
            </a:r>
            <a:r>
              <a:rPr lang="en-US" sz="3700" dirty="0">
                <a:solidFill>
                  <a:srgbClr val="F30000"/>
                </a:solidFill>
                <a:latin typeface="Calibri" panose="020F0502020204030204" pitchFamily="34" charset="0"/>
              </a:rPr>
              <a:t>20%</a:t>
            </a:r>
            <a:r>
              <a:rPr lang="en-US" sz="3700" dirty="0">
                <a:latin typeface="Calibri" panose="020F0502020204030204" pitchFamily="34" charset="0"/>
              </a:rPr>
              <a:t> </a:t>
            </a:r>
            <a:r>
              <a:rPr lang="en-US" sz="3700" dirty="0">
                <a:solidFill>
                  <a:schemeClr val="bg2"/>
                </a:solidFill>
                <a:latin typeface="Calibri" panose="020F0502020204030204" pitchFamily="34" charset="0"/>
              </a:rPr>
              <a:t>RAP Mix:</a:t>
            </a:r>
          </a:p>
          <a:p>
            <a:pPr eaLnBrk="1" hangingPunct="1">
              <a:spcBef>
                <a:spcPct val="50000"/>
              </a:spcBef>
            </a:pPr>
            <a:r>
              <a:rPr lang="en-US" sz="3700" dirty="0">
                <a:solidFill>
                  <a:schemeClr val="bg2"/>
                </a:solidFill>
              </a:rPr>
              <a:t> </a:t>
            </a:r>
            <a:r>
              <a:rPr lang="en-US" sz="3700" dirty="0">
                <a:solidFill>
                  <a:schemeClr val="bg2"/>
                </a:solidFill>
                <a:latin typeface="Calibri" panose="020F0502020204030204" pitchFamily="34" charset="0"/>
              </a:rPr>
              <a:t>0.2 x 7.5% AC = 1.5% AC</a:t>
            </a:r>
          </a:p>
          <a:p>
            <a:pPr eaLnBrk="1" hangingPunct="1">
              <a:spcBef>
                <a:spcPct val="50000"/>
              </a:spcBef>
            </a:pPr>
            <a:r>
              <a:rPr lang="en-US" sz="3700" dirty="0">
                <a:solidFill>
                  <a:schemeClr val="bg2"/>
                </a:solidFill>
                <a:latin typeface="Calibri" panose="020F0502020204030204" pitchFamily="34" charset="0"/>
              </a:rPr>
              <a:t> 0.2 x 3.5% AC = 0.7% AC </a:t>
            </a:r>
          </a:p>
          <a:p>
            <a:pPr eaLnBrk="1" hangingPunct="1">
              <a:spcBef>
                <a:spcPct val="50000"/>
              </a:spcBef>
            </a:pPr>
            <a:r>
              <a:rPr lang="en-US" sz="3700" b="1" dirty="0">
                <a:solidFill>
                  <a:srgbClr val="FF3300"/>
                </a:solidFill>
                <a:latin typeface="Calibri" panose="020F0502020204030204" pitchFamily="34" charset="0"/>
              </a:rPr>
              <a:t>0.8%</a:t>
            </a:r>
            <a:r>
              <a:rPr lang="en-US" sz="3700" dirty="0">
                <a:solidFill>
                  <a:srgbClr val="FF3300"/>
                </a:solidFill>
                <a:latin typeface="Calibri" panose="020F0502020204030204" pitchFamily="34" charset="0"/>
              </a:rPr>
              <a:t>  </a:t>
            </a:r>
            <a:r>
              <a:rPr lang="en-US" sz="3700" dirty="0">
                <a:solidFill>
                  <a:schemeClr val="bg2"/>
                </a:solidFill>
                <a:latin typeface="Calibri" panose="020F0502020204030204" pitchFamily="34" charset="0"/>
              </a:rPr>
              <a:t>Potential AC swing</a:t>
            </a:r>
          </a:p>
          <a:p>
            <a:pPr eaLnBrk="1" hangingPunct="1">
              <a:spcBef>
                <a:spcPct val="50000"/>
              </a:spcBef>
              <a:buNone/>
            </a:pPr>
            <a:r>
              <a:rPr lang="en-US" sz="2700" dirty="0"/>
              <a:t>              </a:t>
            </a:r>
            <a:endParaRPr lang="en-US" sz="2700" dirty="0">
              <a:solidFill>
                <a:srgbClr val="FF3300"/>
              </a:solidFill>
            </a:endParaRPr>
          </a:p>
        </p:txBody>
      </p:sp>
      <p:sp>
        <p:nvSpPr>
          <p:cNvPr id="4" name="Rectangle 3"/>
          <p:cNvSpPr/>
          <p:nvPr/>
        </p:nvSpPr>
        <p:spPr>
          <a:xfrm>
            <a:off x="2032952" y="5556808"/>
            <a:ext cx="7506023" cy="738660"/>
          </a:xfrm>
          <a:prstGeom prst="rect">
            <a:avLst/>
          </a:prstGeom>
          <a:noFill/>
        </p:spPr>
        <p:txBody>
          <a:bodyPr wrap="none" lIns="121917" tIns="60958" rIns="121917" bIns="60958">
            <a:spAutoFit/>
          </a:bodyPr>
          <a:lstStyle/>
          <a:p>
            <a:pPr algn="ctr"/>
            <a:r>
              <a:rPr lang="en-US" sz="40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Calibri" panose="020F0502020204030204" pitchFamily="34" charset="0"/>
              </a:rPr>
              <a:t>      </a:t>
            </a:r>
            <a:r>
              <a:rPr lang="en-US" sz="4000" b="1" cap="all" dirty="0">
                <a:ln w="9000" cmpd="sng">
                  <a:solidFill>
                    <a:schemeClr val="accent4">
                      <a:shade val="50000"/>
                      <a:satMod val="120000"/>
                    </a:schemeClr>
                  </a:solidFill>
                  <a:prstDash val="solid"/>
                </a:ln>
                <a:solidFill>
                  <a:srgbClr val="FF0000"/>
                </a:solidFill>
                <a:effectLst>
                  <a:outerShdw blurRad="38100" dist="38100" dir="2700000" algn="tl">
                    <a:srgbClr val="000000">
                      <a:alpha val="43137"/>
                    </a:srgbClr>
                  </a:outerShdw>
                  <a:reflection blurRad="12700" stA="28000" endPos="45000" dist="1000" dir="5400000" sy="-100000" algn="bl" rotWithShape="0"/>
                </a:effectLst>
                <a:latin typeface="Calibri" panose="020F0502020204030204" pitchFamily="34" charset="0"/>
              </a:rPr>
              <a:t> 40% RAP Mix, 1.6% AC Swing</a:t>
            </a:r>
          </a:p>
        </p:txBody>
      </p:sp>
      <p:grpSp>
        <p:nvGrpSpPr>
          <p:cNvPr id="5" name="Group 4"/>
          <p:cNvGrpSpPr/>
          <p:nvPr/>
        </p:nvGrpSpPr>
        <p:grpSpPr>
          <a:xfrm>
            <a:off x="3429001" y="1196889"/>
            <a:ext cx="3252413" cy="692782"/>
            <a:chOff x="1854784" y="1112187"/>
            <a:chExt cx="3252413" cy="692782"/>
          </a:xfrm>
        </p:grpSpPr>
        <p:sp>
          <p:nvSpPr>
            <p:cNvPr id="6" name="TextBox 5"/>
            <p:cNvSpPr txBox="1"/>
            <p:nvPr/>
          </p:nvSpPr>
          <p:spPr>
            <a:xfrm>
              <a:off x="1854784" y="1112187"/>
              <a:ext cx="2209800" cy="646331"/>
            </a:xfrm>
            <a:prstGeom prst="rect">
              <a:avLst/>
            </a:prstGeom>
            <a:noFill/>
            <a:ln>
              <a:solidFill>
                <a:schemeClr val="bg2"/>
              </a:solidFill>
            </a:ln>
          </p:spPr>
          <p:txBody>
            <a:bodyPr wrap="square" rtlCol="0">
              <a:spAutoFit/>
            </a:bodyPr>
            <a:lstStyle/>
            <a:p>
              <a:pPr>
                <a:buNone/>
              </a:pPr>
              <a:r>
                <a:rPr lang="en-US" b="1" dirty="0">
                  <a:solidFill>
                    <a:schemeClr val="bg2"/>
                  </a:solidFill>
                  <a:latin typeface="Calibri" panose="020F0502020204030204" pitchFamily="34" charset="0"/>
                </a:rPr>
                <a:t>Will this make a difference?</a:t>
              </a:r>
            </a:p>
          </p:txBody>
        </p:sp>
        <p:cxnSp>
          <p:nvCxnSpPr>
            <p:cNvPr id="7" name="Straight Arrow Connector 6"/>
            <p:cNvCxnSpPr/>
            <p:nvPr/>
          </p:nvCxnSpPr>
          <p:spPr bwMode="auto">
            <a:xfrm>
              <a:off x="4211746" y="1804969"/>
              <a:ext cx="895451" cy="0"/>
            </a:xfrm>
            <a:prstGeom prst="straightConnector1">
              <a:avLst/>
            </a:prstGeom>
            <a:ln>
              <a:solidFill>
                <a:schemeClr val="bg2"/>
              </a:solidFill>
              <a:headEnd type="none" w="med" len="med"/>
              <a:tailEnd type="arrow"/>
            </a:ln>
          </p:spPr>
          <p:style>
            <a:lnRef idx="3">
              <a:schemeClr val="dk1"/>
            </a:lnRef>
            <a:fillRef idx="0">
              <a:schemeClr val="dk1"/>
            </a:fillRef>
            <a:effectRef idx="2">
              <a:schemeClr val="dk1"/>
            </a:effectRef>
            <a:fontRef idx="minor">
              <a:schemeClr val="tx1"/>
            </a:fontRef>
          </p:style>
        </p:cxnSp>
      </p:grpSp>
      <p:grpSp>
        <p:nvGrpSpPr>
          <p:cNvPr id="8" name="Group 7"/>
          <p:cNvGrpSpPr/>
          <p:nvPr/>
        </p:nvGrpSpPr>
        <p:grpSpPr>
          <a:xfrm>
            <a:off x="6939109" y="1361853"/>
            <a:ext cx="3566407" cy="2513787"/>
            <a:chOff x="0" y="-27385"/>
            <a:chExt cx="3566407" cy="2645569"/>
          </a:xfrm>
        </p:grpSpPr>
        <p:pic>
          <p:nvPicPr>
            <p:cNvPr id="9"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27385"/>
              <a:ext cx="3566407" cy="2645569"/>
            </a:xfrm>
            <a:prstGeom prst="rect">
              <a:avLst/>
            </a:prstGeom>
            <a:noFill/>
            <a:ln w="381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396261" y="1765756"/>
              <a:ext cx="1075726" cy="583041"/>
            </a:xfrm>
            <a:prstGeom prst="rect">
              <a:avLst/>
            </a:prstGeom>
            <a:solidFill>
              <a:schemeClr val="tx1"/>
            </a:solidFill>
          </p:spPr>
          <p:txBody>
            <a:bodyPr wrap="square" rtlCol="0">
              <a:spAutoFit/>
            </a:bodyPr>
            <a:lstStyle/>
            <a:p>
              <a:pPr>
                <a:buNone/>
              </a:pPr>
              <a:r>
                <a:rPr lang="en-US" sz="1500" b="1" dirty="0">
                  <a:solidFill>
                    <a:schemeClr val="bg2"/>
                  </a:solidFill>
                  <a:cs typeface="Arial" pitchFamily="34" charset="0"/>
                </a:rPr>
                <a:t>½” x No.4</a:t>
              </a:r>
            </a:p>
            <a:p>
              <a:pPr>
                <a:buNone/>
              </a:pPr>
              <a:r>
                <a:rPr lang="en-US" sz="1500" b="1" dirty="0">
                  <a:solidFill>
                    <a:schemeClr val="bg2"/>
                  </a:solidFill>
                  <a:cs typeface="Arial" pitchFamily="34" charset="0"/>
                </a:rPr>
                <a:t>3.5% AC</a:t>
              </a:r>
            </a:p>
          </p:txBody>
        </p:sp>
        <p:sp>
          <p:nvSpPr>
            <p:cNvPr id="11" name="TextBox 10"/>
            <p:cNvSpPr txBox="1"/>
            <p:nvPr/>
          </p:nvSpPr>
          <p:spPr>
            <a:xfrm>
              <a:off x="2190750" y="1778912"/>
              <a:ext cx="952499" cy="825974"/>
            </a:xfrm>
            <a:prstGeom prst="rect">
              <a:avLst/>
            </a:prstGeom>
            <a:solidFill>
              <a:schemeClr val="tx1"/>
            </a:solidFill>
          </p:spPr>
          <p:txBody>
            <a:bodyPr wrap="square" rtlCol="0">
              <a:spAutoFit/>
            </a:bodyPr>
            <a:lstStyle/>
            <a:p>
              <a:pPr>
                <a:buNone/>
              </a:pPr>
              <a:r>
                <a:rPr lang="en-US" sz="1500" b="1" dirty="0">
                  <a:solidFill>
                    <a:schemeClr val="bg2"/>
                  </a:solidFill>
                  <a:cs typeface="Arial" pitchFamily="34" charset="0"/>
                </a:rPr>
                <a:t>No.4 x 0</a:t>
              </a:r>
            </a:p>
            <a:p>
              <a:pPr>
                <a:buNone/>
              </a:pPr>
              <a:r>
                <a:rPr lang="en-US" sz="1500" b="1" dirty="0">
                  <a:solidFill>
                    <a:schemeClr val="bg2"/>
                  </a:solidFill>
                  <a:cs typeface="Arial" pitchFamily="34" charset="0"/>
                </a:rPr>
                <a:t>7.5% AC</a:t>
              </a:r>
            </a:p>
          </p:txBody>
        </p:sp>
      </p:grpSp>
      <p:grpSp>
        <p:nvGrpSpPr>
          <p:cNvPr id="12" name="Group 11"/>
          <p:cNvGrpSpPr/>
          <p:nvPr/>
        </p:nvGrpSpPr>
        <p:grpSpPr>
          <a:xfrm>
            <a:off x="1810320" y="2264844"/>
            <a:ext cx="1395923" cy="1283318"/>
            <a:chOff x="432876" y="2111098"/>
            <a:chExt cx="1395923" cy="1141451"/>
          </a:xfrm>
        </p:grpSpPr>
        <p:sp>
          <p:nvSpPr>
            <p:cNvPr id="13" name="Oval 12"/>
            <p:cNvSpPr/>
            <p:nvPr/>
          </p:nvSpPr>
          <p:spPr bwMode="auto">
            <a:xfrm>
              <a:off x="874270" y="2111098"/>
              <a:ext cx="954529" cy="936902"/>
            </a:xfrm>
            <a:prstGeom prst="ellipse">
              <a:avLst/>
            </a:prstGeom>
            <a:noFill/>
            <a:ln w="31750"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687900" indent="-687900" algn="ctr" defTabSz="1219170" fontAlgn="base">
                <a:spcBef>
                  <a:spcPct val="20000"/>
                </a:spcBef>
                <a:spcAft>
                  <a:spcPct val="0"/>
                </a:spcAft>
                <a:buClr>
                  <a:schemeClr val="bg2"/>
                </a:buClr>
                <a:buFont typeface="Wingdings" pitchFamily="2" charset="2"/>
                <a:buChar char="Ø"/>
              </a:pPr>
              <a:endParaRPr lang="en-US" sz="3700">
                <a:solidFill>
                  <a:srgbClr val="FF0000"/>
                </a:solidFill>
                <a:effectLst>
                  <a:outerShdw blurRad="38100" dist="38100" dir="2700000" algn="tl">
                    <a:srgbClr val="000000">
                      <a:alpha val="43137"/>
                    </a:srgbClr>
                  </a:outerShdw>
                </a:effectLst>
                <a:latin typeface="Arial" charset="0"/>
              </a:endParaRPr>
            </a:p>
          </p:txBody>
        </p:sp>
        <p:sp>
          <p:nvSpPr>
            <p:cNvPr id="14" name="Curved Right Arrow 13"/>
            <p:cNvSpPr/>
            <p:nvPr/>
          </p:nvSpPr>
          <p:spPr bwMode="auto">
            <a:xfrm>
              <a:off x="432876" y="2552581"/>
              <a:ext cx="381000" cy="699968"/>
            </a:xfrm>
            <a:prstGeom prst="curvedRightArrow">
              <a:avLst/>
            </a:prstGeom>
            <a:solidFill>
              <a:srgbClr val="00B050"/>
            </a:solidFill>
            <a:ln w="9525"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687900" indent="-687900" algn="ctr" defTabSz="1219170" fontAlgn="base">
                <a:spcBef>
                  <a:spcPct val="20000"/>
                </a:spcBef>
                <a:spcAft>
                  <a:spcPct val="0"/>
                </a:spcAft>
                <a:buClr>
                  <a:schemeClr val="bg2"/>
                </a:buClr>
                <a:buFont typeface="Wingdings" pitchFamily="2" charset="2"/>
                <a:buChar char="Ø"/>
              </a:pPr>
              <a:endParaRPr lang="en-US" sz="3700">
                <a:solidFill>
                  <a:srgbClr val="FF0000"/>
                </a:solidFill>
                <a:effectLst>
                  <a:outerShdw blurRad="38100" dist="38100" dir="2700000" algn="tl">
                    <a:srgbClr val="000000">
                      <a:alpha val="43137"/>
                    </a:srgbClr>
                  </a:outerShdw>
                </a:effectLst>
                <a:latin typeface="Arial" charset="0"/>
              </a:endParaRPr>
            </a:p>
          </p:txBody>
        </p:sp>
      </p:grpSp>
      <p:sp>
        <p:nvSpPr>
          <p:cNvPr id="16" name="Oval 15"/>
          <p:cNvSpPr/>
          <p:nvPr/>
        </p:nvSpPr>
        <p:spPr bwMode="auto">
          <a:xfrm>
            <a:off x="8870134" y="1969601"/>
            <a:ext cx="954529" cy="936902"/>
          </a:xfrm>
          <a:prstGeom prst="ellipse">
            <a:avLst/>
          </a:prstGeom>
          <a:noFill/>
          <a:ln w="31750" cap="flat" cmpd="sng" algn="ctr">
            <a:solidFill>
              <a:srgbClr val="0070C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687900" indent="-687900" algn="ctr" defTabSz="1219170" fontAlgn="base">
              <a:spcBef>
                <a:spcPct val="20000"/>
              </a:spcBef>
              <a:spcAft>
                <a:spcPct val="0"/>
              </a:spcAft>
              <a:buClr>
                <a:schemeClr val="bg2"/>
              </a:buClr>
              <a:buFont typeface="Wingdings" pitchFamily="2" charset="2"/>
              <a:buChar char="Ø"/>
            </a:pPr>
            <a:endParaRPr lang="en-US" sz="3700">
              <a:solidFill>
                <a:srgbClr val="FF0000"/>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2876872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ctrTitle"/>
          </p:nvPr>
        </p:nvSpPr>
        <p:spPr/>
        <p:txBody>
          <a:bodyPr>
            <a:normAutofit fontScale="90000"/>
          </a:bodyPr>
          <a:lstStyle/>
          <a:p>
            <a:r>
              <a:rPr lang="en-US" sz="4400" dirty="0">
                <a:ln>
                  <a:solidFill>
                    <a:schemeClr val="tx1"/>
                  </a:solidFill>
                </a:ln>
                <a:latin typeface="Calibri" pitchFamily="34" charset="0"/>
              </a:rPr>
              <a:t>RAP</a:t>
            </a:r>
            <a:r>
              <a:rPr lang="en-US" sz="4400" dirty="0">
                <a:effectLst>
                  <a:outerShdw blurRad="38100" dist="38100" dir="2700000" algn="tl">
                    <a:srgbClr val="000000">
                      <a:alpha val="43137"/>
                    </a:srgbClr>
                  </a:outerShdw>
                </a:effectLst>
                <a:latin typeface="Calibri" pitchFamily="34" charset="0"/>
              </a:rPr>
              <a:t>: </a:t>
            </a:r>
            <a:r>
              <a:rPr lang="en-US" sz="4400" dirty="0">
                <a:latin typeface="Calibri" pitchFamily="34" charset="0"/>
              </a:rPr>
              <a:t>Obstacles to Fractionating</a:t>
            </a:r>
            <a:endParaRPr lang="en-US" sz="4400" dirty="0"/>
          </a:p>
        </p:txBody>
      </p:sp>
      <p:graphicFrame>
        <p:nvGraphicFramePr>
          <p:cNvPr id="4" name="Content Placeholder 3"/>
          <p:cNvGraphicFramePr>
            <a:graphicFrameLocks noGrp="1"/>
          </p:cNvGraphicFramePr>
          <p:nvPr>
            <p:ph sz="quarter" idx="14"/>
          </p:nvPr>
        </p:nvGraphicFramePr>
        <p:xfrm>
          <a:off x="609600" y="1685925"/>
          <a:ext cx="11033125" cy="4629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0311515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Autofit/>
          </a:bodyPr>
          <a:lstStyle/>
          <a:p>
            <a:r>
              <a:rPr lang="en-US" sz="3600" dirty="0">
                <a:ln>
                  <a:solidFill>
                    <a:schemeClr val="tx1"/>
                  </a:solidFill>
                </a:ln>
                <a:latin typeface="Calibri" panose="020F0502020204030204" pitchFamily="34" charset="0"/>
                <a:cs typeface="Calibri" panose="020F0502020204030204" pitchFamily="34" charset="0"/>
              </a:rPr>
              <a:t>RAP</a:t>
            </a:r>
            <a:r>
              <a:rPr lang="en-US" sz="3600" dirty="0">
                <a:latin typeface="Calibri" panose="020F0502020204030204" pitchFamily="34" charset="0"/>
                <a:cs typeface="Calibri" panose="020F0502020204030204" pitchFamily="34" charset="0"/>
              </a:rPr>
              <a:t>: Fractionating vs. Recycling</a:t>
            </a:r>
          </a:p>
        </p:txBody>
      </p:sp>
      <p:graphicFrame>
        <p:nvGraphicFramePr>
          <p:cNvPr id="4" name="Content Placeholder 3"/>
          <p:cNvGraphicFramePr>
            <a:graphicFrameLocks noGrp="1"/>
          </p:cNvGraphicFramePr>
          <p:nvPr>
            <p:ph sz="quarter" idx="14"/>
          </p:nvPr>
        </p:nvGraphicFramePr>
        <p:xfrm>
          <a:off x="609600" y="1685925"/>
          <a:ext cx="11033125" cy="4629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3970742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1828800" y="1219200"/>
          <a:ext cx="3200400" cy="48883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p:cNvSpPr/>
          <p:nvPr/>
        </p:nvSpPr>
        <p:spPr>
          <a:xfrm>
            <a:off x="1524000" y="376562"/>
            <a:ext cx="9059438" cy="677104"/>
          </a:xfrm>
          <a:prstGeom prst="rect">
            <a:avLst/>
          </a:prstGeom>
        </p:spPr>
        <p:txBody>
          <a:bodyPr wrap="square" lIns="121917" tIns="60958" rIns="121917" bIns="60958">
            <a:spAutoFit/>
          </a:bodyPr>
          <a:lstStyle/>
          <a:p>
            <a:pPr eaLnBrk="0" hangingPunct="0">
              <a:defRPr/>
            </a:pPr>
            <a:r>
              <a:rPr lang="en-US" sz="3600" b="1" kern="0" dirty="0">
                <a:ln>
                  <a:solidFill>
                    <a:schemeClr val="tx1"/>
                  </a:solidFill>
                </a:ln>
                <a:solidFill>
                  <a:schemeClr val="bg2"/>
                </a:solidFill>
                <a:latin typeface="Calibri" panose="020F0502020204030204" pitchFamily="34" charset="0"/>
                <a:cs typeface="Calibri" panose="020F0502020204030204" pitchFamily="34" charset="0"/>
              </a:rPr>
              <a:t>RAP</a:t>
            </a:r>
            <a:r>
              <a:rPr lang="en-US" sz="3600" b="1" kern="0" dirty="0">
                <a:solidFill>
                  <a:schemeClr val="bg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kern="0" dirty="0">
                <a:solidFill>
                  <a:schemeClr val="bg2"/>
                </a:solidFill>
                <a:latin typeface="Calibri" panose="020F0502020204030204" pitchFamily="34" charset="0"/>
                <a:ea typeface="ＭＳ Ｐゴシック"/>
                <a:cs typeface="Calibri" panose="020F0502020204030204" pitchFamily="34" charset="0"/>
              </a:rPr>
              <a:t>How </a:t>
            </a:r>
            <a:r>
              <a:rPr lang="en-US" sz="3600" b="1" kern="0" dirty="0">
                <a:solidFill>
                  <a:schemeClr val="bg2"/>
                </a:solidFill>
                <a:latin typeface="Calibri" panose="020F0502020204030204" pitchFamily="34" charset="0"/>
                <a:cs typeface="Calibri" panose="020F0502020204030204" pitchFamily="34" charset="0"/>
              </a:rPr>
              <a:t>Fractionating adds Value</a:t>
            </a:r>
          </a:p>
        </p:txBody>
      </p:sp>
      <p:pic>
        <p:nvPicPr>
          <p:cNvPr id="6" name="Picture 2"/>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222936" y="1524000"/>
            <a:ext cx="5445064" cy="4267200"/>
          </a:xfrm>
          <a:prstGeom prst="rect">
            <a:avLst/>
          </a:prstGeom>
          <a:noFill/>
          <a:ln w="9525">
            <a:noFill/>
            <a:miter lim="800000"/>
            <a:headEnd/>
            <a:tailEnd/>
          </a:ln>
        </p:spPr>
      </p:pic>
    </p:spTree>
    <p:extLst>
      <p:ext uri="{BB962C8B-B14F-4D97-AF65-F5344CB8AC3E}">
        <p14:creationId xmlns:p14="http://schemas.microsoft.com/office/powerpoint/2010/main" val="281331727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424" t="5411" r="4201" b="5718"/>
          <a:stretch/>
        </p:blipFill>
        <p:spPr bwMode="auto">
          <a:xfrm>
            <a:off x="1476894" y="871451"/>
            <a:ext cx="8153400" cy="5684808"/>
          </a:xfrm>
          <a:prstGeom prst="rect">
            <a:avLst/>
          </a:prstGeom>
          <a:noFill/>
          <a:ln w="9525">
            <a:noFill/>
            <a:miter lim="800000"/>
            <a:headEnd/>
            <a:tailEnd/>
          </a:ln>
          <a:effectLst/>
        </p:spPr>
      </p:pic>
    </p:spTree>
    <p:extLst>
      <p:ext uri="{BB962C8B-B14F-4D97-AF65-F5344CB8AC3E}">
        <p14:creationId xmlns:p14="http://schemas.microsoft.com/office/powerpoint/2010/main" val="1202744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2842369221"/>
              </p:ext>
            </p:extLst>
          </p:nvPr>
        </p:nvGraphicFramePr>
        <p:xfrm>
          <a:off x="1263535" y="1255222"/>
          <a:ext cx="4133725" cy="48177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316" name="Picture 3" descr="C:\Documents and Settings\KMurphy\My Documents\My Pictures\Conveyors (3)\lr windrow best example of Lift7.JP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863904" y="4006431"/>
            <a:ext cx="4066549" cy="2514600"/>
          </a:xfrm>
          <a:prstGeom prst="rect">
            <a:avLst/>
          </a:prstGeom>
          <a:noFill/>
          <a:ln w="9525">
            <a:solidFill>
              <a:schemeClr val="tx1"/>
            </a:solidFill>
            <a:miter lim="800000"/>
            <a:headEnd/>
            <a:tailEnd/>
          </a:ln>
        </p:spPr>
      </p:pic>
      <p:sp>
        <p:nvSpPr>
          <p:cNvPr id="7" name="Title 6"/>
          <p:cNvSpPr>
            <a:spLocks noGrp="1"/>
          </p:cNvSpPr>
          <p:nvPr>
            <p:ph type="ctrTitle"/>
          </p:nvPr>
        </p:nvSpPr>
        <p:spPr/>
        <p:txBody>
          <a:bodyPr>
            <a:noAutofit/>
          </a:bodyPr>
          <a:lstStyle/>
          <a:p>
            <a:r>
              <a:rPr lang="en-US" sz="3600" kern="0" dirty="0">
                <a:ln>
                  <a:solidFill>
                    <a:schemeClr val="tx1"/>
                  </a:solidFill>
                </a:ln>
                <a:latin typeface="Calibri" panose="020F0502020204030204" pitchFamily="34" charset="0"/>
                <a:cs typeface="Calibri" panose="020F0502020204030204" pitchFamily="34" charset="0"/>
              </a:rPr>
              <a:t>RAP</a:t>
            </a:r>
            <a:r>
              <a:rPr 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kern="0" dirty="0">
                <a:latin typeface="Calibri" panose="020F0502020204030204" pitchFamily="34" charset="0"/>
                <a:cs typeface="Calibri" panose="020F0502020204030204" pitchFamily="34" charset="0"/>
              </a:rPr>
              <a:t>Handling</a:t>
            </a:r>
            <a:endParaRPr lang="en-US" sz="3600" dirty="0">
              <a:latin typeface="Calibri" panose="020F0502020204030204" pitchFamily="34" charset="0"/>
              <a:cs typeface="Calibri" panose="020F0502020204030204" pitchFamily="34" charset="0"/>
            </a:endParaRPr>
          </a:p>
        </p:txBody>
      </p:sp>
      <p:pic>
        <p:nvPicPr>
          <p:cNvPr id="2" name="Picture 2" descr="C:\Users\preaver\Desktop\20150611_120312.jpg">
            <a:extLst>
              <a:ext uri="{FF2B5EF4-FFF2-40B4-BE49-F238E27FC236}">
                <a16:creationId xmlns:a16="http://schemas.microsoft.com/office/drawing/2014/main" id="{FE9D0589-F537-C9C1-A248-93FD450C0A97}"/>
              </a:ext>
            </a:extLst>
          </p:cNvPr>
          <p:cNvPicPr>
            <a:picLocks noGrp="1" noChangeAspect="1" noChangeArrowheads="1"/>
          </p:cNvPicPr>
          <p:nvPr>
            <p:ph sz="quarter" idx="14"/>
          </p:nvPr>
        </p:nvPicPr>
        <p:blipFill>
          <a:blip r:embed="rId9" cstate="screen">
            <a:extLst>
              <a:ext uri="{28A0092B-C50C-407E-A947-70E740481C1C}">
                <a14:useLocalDpi xmlns:a14="http://schemas.microsoft.com/office/drawing/2010/main" val="0"/>
              </a:ext>
            </a:extLst>
          </a:blip>
          <a:stretch>
            <a:fillRect/>
          </a:stretch>
        </p:blipFill>
        <p:spPr bwMode="auto">
          <a:xfrm>
            <a:off x="5863904" y="1311749"/>
            <a:ext cx="4066549" cy="2501584"/>
          </a:xfrm>
          <a:prstGeom prst="rect">
            <a:avLst/>
          </a:prstGeom>
          <a:noFill/>
        </p:spPr>
      </p:pic>
    </p:spTree>
    <p:extLst>
      <p:ext uri="{BB962C8B-B14F-4D97-AF65-F5344CB8AC3E}">
        <p14:creationId xmlns:p14="http://schemas.microsoft.com/office/powerpoint/2010/main" val="275481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2233F-2300-C53B-15DB-F4231295458C}"/>
              </a:ext>
            </a:extLst>
          </p:cNvPr>
          <p:cNvSpPr>
            <a:spLocks noGrp="1"/>
          </p:cNvSpPr>
          <p:nvPr>
            <p:ph type="ctrTitle"/>
          </p:nvPr>
        </p:nvSpPr>
        <p:spPr>
          <a:xfrm>
            <a:off x="609599" y="577546"/>
            <a:ext cx="8769293" cy="429133"/>
          </a:xfrm>
        </p:spPr>
        <p:txBody>
          <a:bodyPr>
            <a:normAutofit fontScale="90000"/>
          </a:bodyPr>
          <a:lstStyle/>
          <a:p>
            <a:r>
              <a:rPr lang="en-US" dirty="0"/>
              <a:t>Mobile &amp; Portable Conveyors</a:t>
            </a:r>
          </a:p>
        </p:txBody>
      </p:sp>
      <p:pic>
        <p:nvPicPr>
          <p:cNvPr id="4" name="object 7">
            <a:extLst>
              <a:ext uri="{FF2B5EF4-FFF2-40B4-BE49-F238E27FC236}">
                <a16:creationId xmlns:a16="http://schemas.microsoft.com/office/drawing/2014/main" id="{54A63FD2-0E0B-8C36-0DD5-78F9D104DC41}"/>
              </a:ext>
            </a:extLst>
          </p:cNvPr>
          <p:cNvPicPr>
            <a:picLocks noGrp="1"/>
          </p:cNvPicPr>
          <p:nvPr>
            <p:ph sz="quarter" idx="14"/>
          </p:nvPr>
        </p:nvPicPr>
        <p:blipFill>
          <a:blip r:embed="rId2" cstate="print"/>
          <a:stretch>
            <a:fillRect/>
          </a:stretch>
        </p:blipFill>
        <p:spPr>
          <a:xfrm>
            <a:off x="771523" y="1728214"/>
            <a:ext cx="3985834" cy="3581019"/>
          </a:xfrm>
          <a:prstGeom prst="rect">
            <a:avLst/>
          </a:prstGeom>
        </p:spPr>
      </p:pic>
      <p:pic>
        <p:nvPicPr>
          <p:cNvPr id="5" name="object 5">
            <a:extLst>
              <a:ext uri="{FF2B5EF4-FFF2-40B4-BE49-F238E27FC236}">
                <a16:creationId xmlns:a16="http://schemas.microsoft.com/office/drawing/2014/main" id="{03F7228E-F6E1-BE73-EC3A-CE2FB1A6EE51}"/>
              </a:ext>
            </a:extLst>
          </p:cNvPr>
          <p:cNvPicPr/>
          <p:nvPr/>
        </p:nvPicPr>
        <p:blipFill>
          <a:blip r:embed="rId3" cstate="print"/>
          <a:stretch>
            <a:fillRect/>
          </a:stretch>
        </p:blipFill>
        <p:spPr>
          <a:xfrm>
            <a:off x="4757357" y="1709927"/>
            <a:ext cx="5678424" cy="3438145"/>
          </a:xfrm>
          <a:prstGeom prst="rect">
            <a:avLst/>
          </a:prstGeom>
        </p:spPr>
      </p:pic>
      <p:sp>
        <p:nvSpPr>
          <p:cNvPr id="7" name="TextBox 6">
            <a:extLst>
              <a:ext uri="{FF2B5EF4-FFF2-40B4-BE49-F238E27FC236}">
                <a16:creationId xmlns:a16="http://schemas.microsoft.com/office/drawing/2014/main" id="{1EE403B9-059E-B1FD-B628-AAF1CE64823A}"/>
              </a:ext>
            </a:extLst>
          </p:cNvPr>
          <p:cNvSpPr txBox="1"/>
          <p:nvPr/>
        </p:nvSpPr>
        <p:spPr>
          <a:xfrm>
            <a:off x="2879458" y="5442387"/>
            <a:ext cx="6094476" cy="704616"/>
          </a:xfrm>
          <a:prstGeom prst="rect">
            <a:avLst/>
          </a:prstGeom>
          <a:noFill/>
        </p:spPr>
        <p:txBody>
          <a:bodyPr wrap="square">
            <a:spAutoFit/>
          </a:bodyPr>
          <a:lstStyle/>
          <a:p>
            <a:pPr marL="398761" marR="6773" indent="-382674">
              <a:lnSpc>
                <a:spcPts val="2452"/>
              </a:lnSpc>
              <a:spcBef>
                <a:spcPts val="2480"/>
              </a:spcBef>
              <a:buFont typeface="Arial Unicode MS"/>
              <a:buChar char="•"/>
              <a:tabLst>
                <a:tab pos="398761" algn="l"/>
                <a:tab pos="399607" algn="l"/>
              </a:tabLst>
            </a:pPr>
            <a:r>
              <a:rPr lang="en-US" sz="2000" spc="-7" dirty="0">
                <a:solidFill>
                  <a:srgbClr val="404040"/>
                </a:solidFill>
                <a:latin typeface="+mj-lt"/>
                <a:cs typeface="Arial"/>
              </a:rPr>
              <a:t>On-site</a:t>
            </a:r>
            <a:r>
              <a:rPr lang="en-US" sz="2000" dirty="0">
                <a:solidFill>
                  <a:srgbClr val="404040"/>
                </a:solidFill>
                <a:latin typeface="+mj-lt"/>
                <a:cs typeface="Arial"/>
              </a:rPr>
              <a:t> mobility</a:t>
            </a:r>
            <a:r>
              <a:rPr lang="en-US" sz="2000" spc="-27" dirty="0">
                <a:solidFill>
                  <a:srgbClr val="404040"/>
                </a:solidFill>
                <a:latin typeface="+mj-lt"/>
                <a:cs typeface="Arial"/>
              </a:rPr>
              <a:t> </a:t>
            </a:r>
            <a:r>
              <a:rPr lang="en-US" sz="2000" spc="-7" dirty="0">
                <a:solidFill>
                  <a:srgbClr val="404040"/>
                </a:solidFill>
                <a:latin typeface="+mj-lt"/>
                <a:cs typeface="Arial"/>
              </a:rPr>
              <a:t>with</a:t>
            </a:r>
            <a:r>
              <a:rPr lang="en-US" sz="2000" spc="7" dirty="0">
                <a:solidFill>
                  <a:srgbClr val="404040"/>
                </a:solidFill>
                <a:latin typeface="+mj-lt"/>
                <a:cs typeface="Arial"/>
              </a:rPr>
              <a:t> </a:t>
            </a:r>
            <a:r>
              <a:rPr lang="en-US" sz="2000" spc="-7" dirty="0">
                <a:solidFill>
                  <a:srgbClr val="404040"/>
                </a:solidFill>
                <a:latin typeface="+mj-lt"/>
                <a:cs typeface="Arial"/>
              </a:rPr>
              <a:t>radial</a:t>
            </a:r>
            <a:r>
              <a:rPr lang="en-US" sz="2000" dirty="0">
                <a:solidFill>
                  <a:srgbClr val="404040"/>
                </a:solidFill>
                <a:latin typeface="+mj-lt"/>
                <a:cs typeface="Arial"/>
              </a:rPr>
              <a:t> </a:t>
            </a:r>
            <a:r>
              <a:rPr lang="en-US" sz="2000" spc="-7" dirty="0">
                <a:solidFill>
                  <a:srgbClr val="404040"/>
                </a:solidFill>
                <a:latin typeface="+mj-lt"/>
                <a:cs typeface="Arial"/>
              </a:rPr>
              <a:t>options</a:t>
            </a:r>
            <a:r>
              <a:rPr lang="en-US" sz="2000" spc="7" dirty="0">
                <a:solidFill>
                  <a:srgbClr val="404040"/>
                </a:solidFill>
                <a:latin typeface="+mj-lt"/>
                <a:cs typeface="Arial"/>
              </a:rPr>
              <a:t> </a:t>
            </a:r>
            <a:r>
              <a:rPr lang="en-US" sz="2000" spc="-13" dirty="0">
                <a:solidFill>
                  <a:srgbClr val="404040"/>
                </a:solidFill>
                <a:latin typeface="+mj-lt"/>
                <a:cs typeface="Arial"/>
              </a:rPr>
              <a:t>for </a:t>
            </a:r>
            <a:r>
              <a:rPr lang="en-US" sz="2000" spc="-612" dirty="0">
                <a:solidFill>
                  <a:srgbClr val="404040"/>
                </a:solidFill>
                <a:latin typeface="+mj-lt"/>
                <a:cs typeface="Arial"/>
              </a:rPr>
              <a:t> </a:t>
            </a:r>
            <a:r>
              <a:rPr lang="en-US" sz="2000" spc="-7" dirty="0">
                <a:solidFill>
                  <a:srgbClr val="404040"/>
                </a:solidFill>
                <a:latin typeface="+mj-lt"/>
                <a:cs typeface="Arial"/>
              </a:rPr>
              <a:t>easy</a:t>
            </a:r>
            <a:r>
              <a:rPr lang="en-US" sz="2000" dirty="0">
                <a:solidFill>
                  <a:srgbClr val="404040"/>
                </a:solidFill>
                <a:latin typeface="+mj-lt"/>
                <a:cs typeface="Arial"/>
              </a:rPr>
              <a:t> </a:t>
            </a:r>
            <a:r>
              <a:rPr lang="en-US" sz="2000" spc="-7" dirty="0">
                <a:solidFill>
                  <a:srgbClr val="404040"/>
                </a:solidFill>
                <a:latin typeface="+mj-lt"/>
                <a:cs typeface="Arial"/>
              </a:rPr>
              <a:t>stockpiling</a:t>
            </a:r>
            <a:endParaRPr lang="en-US" sz="2000" dirty="0">
              <a:latin typeface="+mj-lt"/>
              <a:cs typeface="Arial"/>
            </a:endParaRPr>
          </a:p>
        </p:txBody>
      </p:sp>
    </p:spTree>
    <p:extLst>
      <p:ext uri="{BB962C8B-B14F-4D97-AF65-F5344CB8AC3E}">
        <p14:creationId xmlns:p14="http://schemas.microsoft.com/office/powerpoint/2010/main" val="20074808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4294967295"/>
          </p:nvPr>
        </p:nvSpPr>
        <p:spPr>
          <a:xfrm>
            <a:off x="1625601" y="4658784"/>
            <a:ext cx="8026399" cy="1651000"/>
          </a:xfrm>
        </p:spPr>
        <p:txBody>
          <a:bodyPr>
            <a:normAutofit/>
          </a:bodyPr>
          <a:lstStyle/>
          <a:p>
            <a:pPr marL="0" indent="0">
              <a:buNone/>
            </a:pPr>
            <a:r>
              <a:rPr lang="en-GB" sz="1867" dirty="0">
                <a:latin typeface="+mj-lt"/>
                <a:cs typeface="Arial" pitchFamily="34" charset="0"/>
              </a:rPr>
              <a:t>Tracked conveyor solutions = 15 Times more capacity</a:t>
            </a:r>
          </a:p>
          <a:p>
            <a:pPr marL="0" indent="0">
              <a:buNone/>
            </a:pPr>
            <a:r>
              <a:rPr lang="en-GB" sz="1867" dirty="0">
                <a:latin typeface="+mj-lt"/>
                <a:cs typeface="Arial" pitchFamily="34" charset="0"/>
              </a:rPr>
              <a:t>Or at 150 TPH = 2 Days running before you need to reposition</a:t>
            </a:r>
          </a:p>
          <a:p>
            <a:pPr marL="0" indent="0">
              <a:buNone/>
            </a:pPr>
            <a:r>
              <a:rPr lang="en-GB" sz="1867" b="1" dirty="0">
                <a:solidFill>
                  <a:srgbClr val="E81818"/>
                </a:solidFill>
                <a:latin typeface="+mj-lt"/>
                <a:cs typeface="Arial" pitchFamily="34" charset="0"/>
              </a:rPr>
              <a:t>UP TO 70% CHEAPER TO OWN/OPERATE THAN WHEEL LOADER</a:t>
            </a:r>
          </a:p>
        </p:txBody>
      </p:sp>
      <p:sp>
        <p:nvSpPr>
          <p:cNvPr id="7" name="Content Placeholder 2"/>
          <p:cNvSpPr txBox="1">
            <a:spLocks/>
          </p:cNvSpPr>
          <p:nvPr/>
        </p:nvSpPr>
        <p:spPr>
          <a:xfrm>
            <a:off x="304800" y="361152"/>
            <a:ext cx="6286088" cy="731048"/>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85">
              <a:buNone/>
            </a:pPr>
            <a:r>
              <a:rPr lang="en-US" b="1" dirty="0">
                <a:solidFill>
                  <a:srgbClr val="000000"/>
                </a:solidFill>
                <a:latin typeface="Century Gothic" panose="020F0302020204030204"/>
                <a:cs typeface="Arial" pitchFamily="34" charset="0"/>
              </a:rPr>
              <a:t>Track Conveyors</a:t>
            </a:r>
          </a:p>
        </p:txBody>
      </p:sp>
      <p:pic>
        <p:nvPicPr>
          <p:cNvPr id="8" name="Picture 7"/>
          <p:cNvPicPr>
            <a:picLocks noChangeAspect="1"/>
          </p:cNvPicPr>
          <p:nvPr/>
        </p:nvPicPr>
        <p:blipFill rotWithShape="1">
          <a:blip r:embed="rId3"/>
          <a:srcRect l="1" r="2207" b="14568"/>
          <a:stretch/>
        </p:blipFill>
        <p:spPr>
          <a:xfrm flipH="1">
            <a:off x="7412858" y="1701800"/>
            <a:ext cx="4389471" cy="1117600"/>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6477" t="12290" r="22334" b="12755"/>
          <a:stretch/>
        </p:blipFill>
        <p:spPr>
          <a:xfrm>
            <a:off x="0" y="1169069"/>
            <a:ext cx="7518400" cy="3453735"/>
          </a:xfrm>
          <a:prstGeom prst="rect">
            <a:avLst/>
          </a:prstGeom>
        </p:spPr>
      </p:pic>
    </p:spTree>
    <p:custDataLst>
      <p:tags r:id="rId1"/>
    </p:custDataLst>
    <p:extLst>
      <p:ext uri="{BB962C8B-B14F-4D97-AF65-F5344CB8AC3E}">
        <p14:creationId xmlns:p14="http://schemas.microsoft.com/office/powerpoint/2010/main" val="2011718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3581C16-F925-E67F-0170-B9FFDE48E337}"/>
              </a:ext>
            </a:extLst>
          </p:cNvPr>
          <p:cNvSpPr>
            <a:spLocks noGrp="1"/>
          </p:cNvSpPr>
          <p:nvPr>
            <p:ph type="ctrTitle"/>
          </p:nvPr>
        </p:nvSpPr>
        <p:spPr>
          <a:xfrm>
            <a:off x="475376" y="240921"/>
            <a:ext cx="8341453" cy="438588"/>
          </a:xfrm>
        </p:spPr>
        <p:txBody>
          <a:bodyPr>
            <a:noAutofit/>
          </a:bodyPr>
          <a:lstStyle/>
          <a:p>
            <a:r>
              <a:rPr lang="en-US" sz="3200" dirty="0"/>
              <a:t>Asphalt Production</a:t>
            </a:r>
          </a:p>
        </p:txBody>
      </p:sp>
      <p:pic>
        <p:nvPicPr>
          <p:cNvPr id="5" name="Content Placeholder 4" descr="Chart, bar chart&#10;&#10;Description automatically generated">
            <a:extLst>
              <a:ext uri="{FF2B5EF4-FFF2-40B4-BE49-F238E27FC236}">
                <a16:creationId xmlns:a16="http://schemas.microsoft.com/office/drawing/2014/main" id="{47D01C65-30A5-45D7-1A5F-8606EF71B0EE}"/>
              </a:ext>
            </a:extLst>
          </p:cNvPr>
          <p:cNvPicPr>
            <a:picLocks noGrp="1" noChangeAspect="1"/>
          </p:cNvPicPr>
          <p:nvPr>
            <p:ph sz="quarter" idx="14"/>
          </p:nvPr>
        </p:nvPicPr>
        <p:blipFill>
          <a:blip r:embed="rId2"/>
          <a:stretch>
            <a:fillRect/>
          </a:stretch>
        </p:blipFill>
        <p:spPr>
          <a:xfrm>
            <a:off x="542488" y="681333"/>
            <a:ext cx="9120226" cy="5135652"/>
          </a:xfrm>
          <a:noFill/>
        </p:spPr>
      </p:pic>
      <p:sp>
        <p:nvSpPr>
          <p:cNvPr id="7" name="TextBox 6">
            <a:extLst>
              <a:ext uri="{FF2B5EF4-FFF2-40B4-BE49-F238E27FC236}">
                <a16:creationId xmlns:a16="http://schemas.microsoft.com/office/drawing/2014/main" id="{0E957E1B-ECDB-C2F6-DABC-4E96E571EEBE}"/>
              </a:ext>
            </a:extLst>
          </p:cNvPr>
          <p:cNvSpPr txBox="1"/>
          <p:nvPr/>
        </p:nvSpPr>
        <p:spPr>
          <a:xfrm>
            <a:off x="2273726" y="5576502"/>
            <a:ext cx="6094476" cy="1200329"/>
          </a:xfrm>
          <a:prstGeom prst="rect">
            <a:avLst/>
          </a:prstGeom>
          <a:noFill/>
        </p:spPr>
        <p:txBody>
          <a:bodyPr wrap="square">
            <a:spAutoFit/>
          </a:bodyPr>
          <a:lstStyle/>
          <a:p>
            <a:r>
              <a:rPr lang="en-US" dirty="0"/>
              <a:t>From 2020 to 2021, the estimated total amount of asphalt mixture produced in the United States increased from 407.8 million tons to 432.4 million tons, an increase of 6 percent. </a:t>
            </a:r>
          </a:p>
        </p:txBody>
      </p:sp>
    </p:spTree>
    <p:extLst>
      <p:ext uri="{BB962C8B-B14F-4D97-AF65-F5344CB8AC3E}">
        <p14:creationId xmlns:p14="http://schemas.microsoft.com/office/powerpoint/2010/main" val="1958527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p:cNvSpPr txBox="1">
            <a:spLocks noGrp="1"/>
          </p:cNvSpPr>
          <p:nvPr>
            <p:ph type="ctrTitle"/>
          </p:nvPr>
        </p:nvSpPr>
        <p:spPr>
          <a:xfrm>
            <a:off x="534098" y="276607"/>
            <a:ext cx="8934773" cy="601877"/>
          </a:xfrm>
          <a:prstGeom prst="rect">
            <a:avLst/>
          </a:prstGeom>
        </p:spPr>
        <p:txBody>
          <a:bodyPr>
            <a:noAutofit/>
          </a:bodyPr>
          <a:lstStyle/>
          <a:p>
            <a:pPr marL="457189" indent="-457189" defTabSz="1219170">
              <a:spcBef>
                <a:spcPct val="20000"/>
              </a:spcBef>
              <a:defRPr/>
            </a:pPr>
            <a:r>
              <a:rPr lang="en-US" sz="4000" kern="0" dirty="0">
                <a:ln>
                  <a:solidFill>
                    <a:schemeClr val="tx1"/>
                  </a:solidFill>
                </a:ln>
                <a:latin typeface="Calibri" panose="020F0502020204030204" pitchFamily="34" charset="0"/>
                <a:ea typeface="+mn-ea"/>
                <a:cs typeface="Calibri" panose="020F0502020204030204" pitchFamily="34" charset="0"/>
              </a:rPr>
              <a:t>RAP</a:t>
            </a:r>
            <a:r>
              <a:rPr lang="en-US" sz="4000" kern="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a:t>
            </a:r>
            <a:r>
              <a:rPr lang="en-US" sz="4000" kern="0" dirty="0">
                <a:latin typeface="Calibri" panose="020F0502020204030204" pitchFamily="34" charset="0"/>
                <a:ea typeface="+mn-ea"/>
                <a:cs typeface="Calibri" panose="020F0502020204030204" pitchFamily="34" charset="0"/>
              </a:rPr>
              <a:t>Handling</a:t>
            </a:r>
            <a:endParaRPr lang="en-US" sz="4000" dirty="0">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97B0D0D0-A2BD-92D9-782E-F1F4AC6C9D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286" y="2134709"/>
            <a:ext cx="5474207" cy="43786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a:extLst>
              <a:ext uri="{FF2B5EF4-FFF2-40B4-BE49-F238E27FC236}">
                <a16:creationId xmlns:a16="http://schemas.microsoft.com/office/drawing/2014/main" id="{61231044-D62B-F135-830D-21EF60A9FC58}"/>
              </a:ext>
            </a:extLst>
          </p:cNvPr>
          <p:cNvSpPr txBox="1"/>
          <p:nvPr/>
        </p:nvSpPr>
        <p:spPr>
          <a:xfrm>
            <a:off x="5957272" y="1472990"/>
            <a:ext cx="6094602" cy="1323439"/>
          </a:xfrm>
          <a:prstGeom prst="rect">
            <a:avLst/>
          </a:prstGeom>
          <a:noFill/>
        </p:spPr>
        <p:txBody>
          <a:bodyPr wrap="square">
            <a:spAutoFit/>
          </a:bodyPr>
          <a:lstStyle/>
          <a:p>
            <a:pPr marL="398761" marR="6773" indent="-382674">
              <a:buFont typeface="Arial Unicode MS"/>
              <a:buChar char="•"/>
              <a:tabLst>
                <a:tab pos="398761" algn="l"/>
                <a:tab pos="399607" algn="l"/>
              </a:tabLst>
            </a:pPr>
            <a:r>
              <a:rPr lang="en-US" sz="2000" b="1" dirty="0">
                <a:latin typeface="Times New Roman" panose="02020603050405020304" pitchFamily="18" charset="0"/>
                <a:cs typeface="Times New Roman" panose="02020603050405020304" pitchFamily="18" charset="0"/>
              </a:rPr>
              <a:t>Larger Stockpile Capacity </a:t>
            </a:r>
            <a:r>
              <a:rPr lang="en-US" sz="2000" dirty="0">
                <a:latin typeface="Times New Roman" panose="02020603050405020304" pitchFamily="18" charset="0"/>
                <a:cs typeface="Times New Roman" panose="02020603050405020304" pitchFamily="18" charset="0"/>
              </a:rPr>
              <a:t>– The telescoping action of the Super Stacker makes it capable of creating stockpiles with 30% more capacity than a standard radial stacker of the same length.  </a:t>
            </a:r>
          </a:p>
        </p:txBody>
      </p:sp>
      <p:pic>
        <p:nvPicPr>
          <p:cNvPr id="14" name="Picture 4">
            <a:extLst>
              <a:ext uri="{FF2B5EF4-FFF2-40B4-BE49-F238E27FC236}">
                <a16:creationId xmlns:a16="http://schemas.microsoft.com/office/drawing/2014/main" id="{28FCC07F-CC98-03C9-A99E-C37932C9E46A}"/>
              </a:ext>
            </a:extLst>
          </p:cNvPr>
          <p:cNvPicPr>
            <a:picLocks noChangeAspect="1" noChangeArrowheads="1"/>
          </p:cNvPicPr>
          <p:nvPr/>
        </p:nvPicPr>
        <p:blipFill>
          <a:blip r:embed="rId4" cstate="print"/>
          <a:srcRect/>
          <a:stretch>
            <a:fillRect/>
          </a:stretch>
        </p:blipFill>
        <p:spPr bwMode="auto">
          <a:xfrm>
            <a:off x="6653784" y="3285743"/>
            <a:ext cx="4392406" cy="3295650"/>
          </a:xfrm>
          <a:prstGeom prst="rect">
            <a:avLst/>
          </a:prstGeom>
          <a:noFill/>
          <a:ln w="12700">
            <a:solidFill>
              <a:schemeClr val="tx1"/>
            </a:solidFill>
          </a:ln>
        </p:spPr>
      </p:pic>
    </p:spTree>
    <p:extLst>
      <p:ext uri="{BB962C8B-B14F-4D97-AF65-F5344CB8AC3E}">
        <p14:creationId xmlns:p14="http://schemas.microsoft.com/office/powerpoint/2010/main" val="822568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p:cNvSpPr txBox="1">
            <a:spLocks noGrp="1"/>
          </p:cNvSpPr>
          <p:nvPr>
            <p:ph type="ctrTitle"/>
          </p:nvPr>
        </p:nvSpPr>
        <p:spPr>
          <a:prstGeom prst="rect">
            <a:avLst/>
          </a:prstGeom>
        </p:spPr>
        <p:txBody>
          <a:bodyPr>
            <a:noAutofit/>
          </a:bodyPr>
          <a:lstStyle/>
          <a:p>
            <a:pPr marL="457189" indent="-457189" defTabSz="1219170">
              <a:spcBef>
                <a:spcPct val="20000"/>
              </a:spcBef>
              <a:defRPr/>
            </a:pPr>
            <a:r>
              <a:rPr lang="en-US" sz="3600" kern="0" dirty="0">
                <a:ln>
                  <a:solidFill>
                    <a:schemeClr val="tx1"/>
                  </a:solidFill>
                </a:ln>
                <a:ea typeface="+mn-ea"/>
                <a:cs typeface="ＭＳ Ｐゴシック"/>
              </a:rPr>
              <a:t>RAP</a:t>
            </a:r>
            <a:r>
              <a:rPr lang="en-US" sz="3600" kern="0" dirty="0">
                <a:effectLst>
                  <a:outerShdw blurRad="38100" dist="38100" dir="2700000" algn="tl">
                    <a:srgbClr val="000000">
                      <a:alpha val="43137"/>
                    </a:srgbClr>
                  </a:outerShdw>
                </a:effectLst>
                <a:ea typeface="+mn-ea"/>
                <a:cs typeface="ＭＳ Ｐゴシック"/>
              </a:rPr>
              <a:t>: </a:t>
            </a:r>
            <a:r>
              <a:rPr lang="en-US" sz="3600" kern="0" dirty="0">
                <a:ea typeface="+mn-ea"/>
                <a:cs typeface="ＭＳ Ｐゴシック"/>
              </a:rPr>
              <a:t>Handling</a:t>
            </a:r>
            <a:endParaRPr lang="en-US" sz="3600" dirty="0">
              <a:ea typeface="+mn-ea"/>
              <a:cs typeface="+mn-cs"/>
            </a:endParaRPr>
          </a:p>
        </p:txBody>
      </p:sp>
      <p:pic>
        <p:nvPicPr>
          <p:cNvPr id="7" name="Picture 2" descr="\\kpi03\users\jheirigs\Documents\Loading - Unloading\pics for brochure\GRANITE AERIAL cropped  feather.jpg">
            <a:extLst>
              <a:ext uri="{FF2B5EF4-FFF2-40B4-BE49-F238E27FC236}">
                <a16:creationId xmlns:a16="http://schemas.microsoft.com/office/drawing/2014/main" id="{3908CD36-C15B-E138-7A5A-2531080E18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7360" y="1517904"/>
            <a:ext cx="8339328" cy="4855464"/>
          </a:xfrm>
          <a:prstGeom prst="rect">
            <a:avLst/>
          </a:prstGeom>
          <a:ln w="19050" cap="sq">
            <a:solidFill>
              <a:schemeClr val="tx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4919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01AD5-CE08-07A1-8592-A71863B4E333}"/>
              </a:ext>
            </a:extLst>
          </p:cNvPr>
          <p:cNvSpPr>
            <a:spLocks noGrp="1"/>
          </p:cNvSpPr>
          <p:nvPr>
            <p:ph type="ctrTitle"/>
          </p:nvPr>
        </p:nvSpPr>
        <p:spPr>
          <a:xfrm>
            <a:off x="609600" y="577547"/>
            <a:ext cx="8677014" cy="420744"/>
          </a:xfrm>
        </p:spPr>
        <p:txBody>
          <a:bodyPr>
            <a:noAutofit/>
          </a:bodyPr>
          <a:lstStyle/>
          <a:p>
            <a:r>
              <a:rPr lang="en-US" sz="3200" dirty="0"/>
              <a:t>RAP Processing &amp; Handling</a:t>
            </a:r>
          </a:p>
        </p:txBody>
      </p:sp>
      <p:pic>
        <p:nvPicPr>
          <p:cNvPr id="5" name="Content Placeholder 4" descr="A picture containing sky, outdoor, ground, old&#10;&#10;Description automatically generated">
            <a:extLst>
              <a:ext uri="{FF2B5EF4-FFF2-40B4-BE49-F238E27FC236}">
                <a16:creationId xmlns:a16="http://schemas.microsoft.com/office/drawing/2014/main" id="{23DCF36B-C065-6A19-699D-DDB36216BEAA}"/>
              </a:ext>
            </a:extLst>
          </p:cNvPr>
          <p:cNvPicPr>
            <a:picLocks noGrp="1" noChangeAspect="1"/>
          </p:cNvPicPr>
          <p:nvPr>
            <p:ph sz="quarter" idx="14"/>
          </p:nvPr>
        </p:nvPicPr>
        <p:blipFill>
          <a:blip r:embed="rId2"/>
          <a:stretch>
            <a:fillRect/>
          </a:stretch>
        </p:blipFill>
        <p:spPr>
          <a:xfrm>
            <a:off x="5855516" y="1484850"/>
            <a:ext cx="6100092" cy="5150841"/>
          </a:xfrm>
        </p:spPr>
      </p:pic>
      <p:pic>
        <p:nvPicPr>
          <p:cNvPr id="3" name="Picture 2" descr="C:\Users\preaver\Desktop\Shingle-Pile-Sullivan.jpg">
            <a:extLst>
              <a:ext uri="{FF2B5EF4-FFF2-40B4-BE49-F238E27FC236}">
                <a16:creationId xmlns:a16="http://schemas.microsoft.com/office/drawing/2014/main" id="{F73CE3A7-F2A0-0913-3EB8-1EAFF17035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392" y="1484851"/>
            <a:ext cx="5336693" cy="5150840"/>
          </a:xfrm>
          <a:prstGeom prst="rect">
            <a:avLst/>
          </a:prstGeom>
          <a:noFill/>
        </p:spPr>
      </p:pic>
    </p:spTree>
    <p:extLst>
      <p:ext uri="{BB962C8B-B14F-4D97-AF65-F5344CB8AC3E}">
        <p14:creationId xmlns:p14="http://schemas.microsoft.com/office/powerpoint/2010/main" val="33510615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Australia 02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8682" y="1267593"/>
            <a:ext cx="8480896" cy="5073771"/>
          </a:xfrm>
          <a:prstGeom prst="rect">
            <a:avLst/>
          </a:prstGeom>
          <a:noFill/>
          <a:ln w="9525">
            <a:noFill/>
            <a:miter lim="800000"/>
            <a:headEnd/>
            <a:tailEnd/>
          </a:ln>
        </p:spPr>
      </p:pic>
      <p:sp>
        <p:nvSpPr>
          <p:cNvPr id="5" name="Title 6"/>
          <p:cNvSpPr txBox="1">
            <a:spLocks/>
          </p:cNvSpPr>
          <p:nvPr/>
        </p:nvSpPr>
        <p:spPr>
          <a:xfrm>
            <a:off x="2514601" y="304800"/>
            <a:ext cx="7350383" cy="457200"/>
          </a:xfrm>
          <a:prstGeom prst="rect">
            <a:avLst/>
          </a:prstGeom>
        </p:spPr>
        <p:txBody>
          <a:bodyPr lIns="121917" tIns="60958" rIns="121917" bIns="60958" anchor="ctr"/>
          <a:lstStyle/>
          <a:p>
            <a:pPr marL="457189" indent="-457189" defTabSz="1219170">
              <a:spcBef>
                <a:spcPct val="20000"/>
              </a:spcBef>
              <a:defRPr/>
            </a:pPr>
            <a:r>
              <a:rPr lang="en-US" sz="3600" b="1" kern="0" dirty="0">
                <a:ln>
                  <a:solidFill>
                    <a:schemeClr val="tx1"/>
                  </a:solidFill>
                </a:ln>
                <a:solidFill>
                  <a:schemeClr val="bg2"/>
                </a:solidFill>
                <a:latin typeface="Calibri" pitchFamily="34" charset="0"/>
                <a:cs typeface="ＭＳ Ｐゴシック"/>
              </a:rPr>
              <a:t>RAP</a:t>
            </a:r>
            <a:r>
              <a:rPr lang="en-US" sz="3600" b="1" kern="0" dirty="0">
                <a:solidFill>
                  <a:schemeClr val="bg2"/>
                </a:solidFill>
                <a:latin typeface="Calibri" pitchFamily="34" charset="0"/>
                <a:cs typeface="ＭＳ Ｐゴシック"/>
              </a:rPr>
              <a:t>: Handling</a:t>
            </a:r>
            <a:endParaRPr lang="en-US" sz="3600" b="1" dirty="0">
              <a:solidFill>
                <a:schemeClr val="bg2"/>
              </a:solidFill>
            </a:endParaRPr>
          </a:p>
        </p:txBody>
      </p:sp>
    </p:spTree>
    <p:extLst>
      <p:ext uri="{BB962C8B-B14F-4D97-AF65-F5344CB8AC3E}">
        <p14:creationId xmlns:p14="http://schemas.microsoft.com/office/powerpoint/2010/main" val="15280323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4"/>
            <p:extLst>
              <p:ext uri="{D42A27DB-BD31-4B8C-83A1-F6EECF244321}">
                <p14:modId xmlns:p14="http://schemas.microsoft.com/office/powerpoint/2010/main" val="3074628567"/>
              </p:ext>
            </p:extLst>
          </p:nvPr>
        </p:nvGraphicFramePr>
        <p:xfrm>
          <a:off x="224444" y="1685925"/>
          <a:ext cx="11418281" cy="4629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364" name="Picture 5" descr="F:\Photos\Australia 022.jp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7996843" y="1479666"/>
            <a:ext cx="4003964" cy="3516284"/>
          </a:xfrm>
          <a:prstGeom prst="rect">
            <a:avLst/>
          </a:prstGeom>
          <a:noFill/>
          <a:ln w="9525">
            <a:noFill/>
            <a:miter lim="800000"/>
            <a:headEnd/>
            <a:tailEnd/>
          </a:ln>
        </p:spPr>
      </p:pic>
      <p:sp>
        <p:nvSpPr>
          <p:cNvPr id="6" name="Title 6"/>
          <p:cNvSpPr txBox="1">
            <a:spLocks/>
          </p:cNvSpPr>
          <p:nvPr/>
        </p:nvSpPr>
        <p:spPr>
          <a:xfrm>
            <a:off x="2837371" y="370936"/>
            <a:ext cx="7428020" cy="670464"/>
          </a:xfrm>
          <a:prstGeom prst="rect">
            <a:avLst/>
          </a:prstGeom>
        </p:spPr>
        <p:txBody>
          <a:bodyPr lIns="121917" tIns="60958" rIns="121917" bIns="60958" anchor="ctr"/>
          <a:lstStyle/>
          <a:p>
            <a:pPr marL="457189" indent="-457189" defTabSz="1219170">
              <a:spcBef>
                <a:spcPct val="20000"/>
              </a:spcBef>
              <a:defRPr/>
            </a:pPr>
            <a:r>
              <a:rPr lang="en-US" sz="4000" b="1" kern="0" dirty="0">
                <a:ln>
                  <a:solidFill>
                    <a:schemeClr val="tx1"/>
                  </a:solidFill>
                </a:ln>
                <a:solidFill>
                  <a:schemeClr val="bg2"/>
                </a:solidFill>
                <a:latin typeface="Calibri" pitchFamily="34" charset="0"/>
                <a:cs typeface="ＭＳ Ｐゴシック"/>
              </a:rPr>
              <a:t>RAP</a:t>
            </a:r>
            <a:r>
              <a:rPr lang="en-US" sz="4000" b="1" kern="0" dirty="0">
                <a:solidFill>
                  <a:schemeClr val="bg2"/>
                </a:solidFill>
                <a:latin typeface="Calibri" pitchFamily="34" charset="0"/>
                <a:cs typeface="ＭＳ Ｐゴシック"/>
              </a:rPr>
              <a:t>: Maximizing Value</a:t>
            </a:r>
            <a:endParaRPr lang="en-US" sz="4000" b="1" dirty="0">
              <a:solidFill>
                <a:schemeClr val="bg2"/>
              </a:solidFill>
            </a:endParaRPr>
          </a:p>
        </p:txBody>
      </p:sp>
    </p:spTree>
    <p:extLst>
      <p:ext uri="{BB962C8B-B14F-4D97-AF65-F5344CB8AC3E}">
        <p14:creationId xmlns:p14="http://schemas.microsoft.com/office/powerpoint/2010/main" val="332490945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txBox="1">
            <a:spLocks noGrp="1"/>
          </p:cNvSpPr>
          <p:nvPr>
            <p:ph type="ctrTitle"/>
          </p:nvPr>
        </p:nvSpPr>
        <p:spPr>
          <a:xfrm>
            <a:off x="533399" y="276607"/>
            <a:ext cx="8934773" cy="601877"/>
          </a:xfrm>
          <a:prstGeom prst="rect">
            <a:avLst/>
          </a:prstGeom>
        </p:spPr>
        <p:txBody>
          <a:bodyPr>
            <a:noAutofit/>
          </a:bodyPr>
          <a:lstStyle/>
          <a:p>
            <a:pPr marL="457189" indent="-457189" defTabSz="1219170">
              <a:spcBef>
                <a:spcPct val="20000"/>
              </a:spcBef>
              <a:defRPr/>
            </a:pPr>
            <a:r>
              <a:rPr lang="en-US" sz="3600" kern="0" dirty="0">
                <a:ln>
                  <a:solidFill>
                    <a:schemeClr val="tx1"/>
                  </a:solidFill>
                </a:ln>
                <a:latin typeface="Calibri" pitchFamily="34" charset="0"/>
                <a:ea typeface="+mn-ea"/>
                <a:cs typeface="ＭＳ Ｐゴシック"/>
              </a:rPr>
              <a:t>RAP</a:t>
            </a:r>
            <a:r>
              <a:rPr lang="en-US" sz="3600" kern="0" dirty="0">
                <a:effectLst>
                  <a:outerShdw blurRad="38100" dist="38100" dir="2700000" algn="tl">
                    <a:srgbClr val="000000">
                      <a:alpha val="43137"/>
                    </a:srgbClr>
                  </a:outerShdw>
                </a:effectLst>
                <a:latin typeface="Calibri" pitchFamily="34" charset="0"/>
                <a:ea typeface="+mn-ea"/>
                <a:cs typeface="ＭＳ Ｐゴシック"/>
              </a:rPr>
              <a:t>: </a:t>
            </a:r>
            <a:r>
              <a:rPr lang="en-US" sz="3600" kern="0" dirty="0">
                <a:latin typeface="Calibri" pitchFamily="34" charset="0"/>
                <a:ea typeface="+mn-ea"/>
                <a:cs typeface="ＭＳ Ｐゴシック"/>
              </a:rPr>
              <a:t>Processing Options</a:t>
            </a:r>
            <a:endParaRPr lang="en-US" sz="3600" dirty="0">
              <a:latin typeface="+mn-lt"/>
              <a:ea typeface="+mn-ea"/>
              <a:cs typeface="+mn-cs"/>
            </a:endParaRPr>
          </a:p>
        </p:txBody>
      </p:sp>
      <p:pic>
        <p:nvPicPr>
          <p:cNvPr id="5" name="Content Placeholder 4"/>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1088075" y="1257300"/>
            <a:ext cx="10037125" cy="5191124"/>
          </a:xfrm>
        </p:spPr>
      </p:pic>
    </p:spTree>
    <p:extLst>
      <p:ext uri="{BB962C8B-B14F-4D97-AF65-F5344CB8AC3E}">
        <p14:creationId xmlns:p14="http://schemas.microsoft.com/office/powerpoint/2010/main" val="497790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3521514546"/>
              </p:ext>
            </p:extLst>
          </p:nvPr>
        </p:nvGraphicFramePr>
        <p:xfrm>
          <a:off x="133005" y="1202413"/>
          <a:ext cx="5220046" cy="4453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5"/>
          <p:cNvSpPr>
            <a:spLocks noGrp="1"/>
          </p:cNvSpPr>
          <p:nvPr>
            <p:ph type="ctrTitle"/>
          </p:nvPr>
        </p:nvSpPr>
        <p:spPr/>
        <p:txBody>
          <a:bodyPr>
            <a:noAutofit/>
          </a:bodyPr>
          <a:lstStyle/>
          <a:p>
            <a:r>
              <a:rPr lang="en-US" sz="4000" kern="0" dirty="0">
                <a:ln>
                  <a:solidFill>
                    <a:schemeClr val="tx1"/>
                  </a:solidFill>
                </a:ln>
                <a:latin typeface="Calibri" pitchFamily="34" charset="0"/>
                <a:cs typeface="ＭＳ Ｐゴシック"/>
              </a:rPr>
              <a:t>RAP</a:t>
            </a:r>
            <a:r>
              <a:rPr lang="en-US" sz="4000" kern="0" dirty="0">
                <a:latin typeface="Calibri" pitchFamily="34" charset="0"/>
                <a:cs typeface="ＭＳ Ｐゴシック"/>
              </a:rPr>
              <a:t>: Crushing</a:t>
            </a:r>
            <a:endParaRPr lang="en-US" sz="4000" dirty="0"/>
          </a:p>
        </p:txBody>
      </p:sp>
      <p:pic>
        <p:nvPicPr>
          <p:cNvPr id="32770" name="Picture 4" descr="PARIS CRUSHED COARSE"/>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452592" y="428706"/>
            <a:ext cx="4228304" cy="2695494"/>
          </a:xfrm>
          <a:prstGeom prst="rect">
            <a:avLst/>
          </a:prstGeom>
          <a:noFill/>
          <a:ln w="9525">
            <a:noFill/>
            <a:miter lim="800000"/>
            <a:headEnd/>
            <a:tailEnd/>
          </a:ln>
        </p:spPr>
      </p:pic>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52591" y="3380738"/>
            <a:ext cx="6176702" cy="3059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00066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2DBE2D-CB7B-D2E9-18C1-9AFABC5422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11" r="6776" b="-3"/>
          <a:stretch/>
        </p:blipFill>
        <p:spPr>
          <a:xfrm>
            <a:off x="609599" y="1825625"/>
            <a:ext cx="5181600" cy="4351338"/>
          </a:xfrm>
          <a:prstGeom prst="rect">
            <a:avLst/>
          </a:prstGeom>
          <a:noFill/>
        </p:spPr>
      </p:pic>
      <p:pic>
        <p:nvPicPr>
          <p:cNvPr id="3" name="Picture 2" descr="A building that has been destroyed&#10;&#10;Description automatically generated with low confidence">
            <a:extLst>
              <a:ext uri="{FF2B5EF4-FFF2-40B4-BE49-F238E27FC236}">
                <a16:creationId xmlns:a16="http://schemas.microsoft.com/office/drawing/2014/main" id="{0C4F4BDA-EB79-0DA5-77FC-15E5A165906B}"/>
              </a:ext>
            </a:extLst>
          </p:cNvPr>
          <p:cNvPicPr>
            <a:picLocks noGrp="1" noChangeAspect="1"/>
          </p:cNvPicPr>
          <p:nvPr/>
        </p:nvPicPr>
        <p:blipFill rotWithShape="1">
          <a:blip r:embed="rId4" cstate="print">
            <a:extLst>
              <a:ext uri="{28A0092B-C50C-407E-A947-70E740481C1C}">
                <a14:useLocalDpi xmlns:a14="http://schemas.microsoft.com/office/drawing/2010/main" val="0"/>
              </a:ext>
            </a:extLst>
          </a:blip>
          <a:srcRect l="130" r="32886" b="-1"/>
          <a:stretch/>
        </p:blipFill>
        <p:spPr>
          <a:xfrm>
            <a:off x="5854148" y="1825625"/>
            <a:ext cx="5499652" cy="4351338"/>
          </a:xfrm>
          <a:prstGeom prst="rect">
            <a:avLst/>
          </a:prstGeom>
          <a:noFill/>
        </p:spPr>
      </p:pic>
      <p:sp>
        <p:nvSpPr>
          <p:cNvPr id="10242" name="Rectangle 2"/>
          <p:cNvSpPr>
            <a:spLocks noGrp="1" noChangeArrowheads="1"/>
          </p:cNvSpPr>
          <p:nvPr>
            <p:ph type="ctrTitle"/>
          </p:nvPr>
        </p:nvSpPr>
        <p:spPr>
          <a:xfrm>
            <a:off x="609599" y="577546"/>
            <a:ext cx="8934773" cy="601877"/>
          </a:xfrm>
        </p:spPr>
        <p:txBody>
          <a:bodyPr anchor="t">
            <a:normAutofit/>
          </a:bodyPr>
          <a:lstStyle/>
          <a:p>
            <a:r>
              <a:rPr lang="en-US" sz="3700" kern="0">
                <a:ln>
                  <a:solidFill>
                    <a:schemeClr val="tx1"/>
                  </a:solidFill>
                </a:ln>
              </a:rPr>
              <a:t>RAP</a:t>
            </a:r>
            <a:r>
              <a:rPr lang="en-US" sz="3700" kern="0"/>
              <a:t>: Horizontal Shaft Impactors</a:t>
            </a:r>
            <a:endParaRPr lang="en-US" sz="3700"/>
          </a:p>
        </p:txBody>
      </p:sp>
    </p:spTree>
    <p:extLst>
      <p:ext uri="{BB962C8B-B14F-4D97-AF65-F5344CB8AC3E}">
        <p14:creationId xmlns:p14="http://schemas.microsoft.com/office/powerpoint/2010/main" val="368640147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439734368"/>
              </p:ext>
            </p:extLst>
          </p:nvPr>
        </p:nvGraphicFramePr>
        <p:xfrm>
          <a:off x="557784" y="1143000"/>
          <a:ext cx="4064242" cy="49860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6"/>
          <p:cNvSpPr txBox="1">
            <a:spLocks/>
          </p:cNvSpPr>
          <p:nvPr/>
        </p:nvSpPr>
        <p:spPr>
          <a:xfrm>
            <a:off x="1249752" y="271760"/>
            <a:ext cx="7434490" cy="457200"/>
          </a:xfrm>
          <a:prstGeom prst="rect">
            <a:avLst/>
          </a:prstGeom>
        </p:spPr>
        <p:txBody>
          <a:bodyPr lIns="121917" tIns="60958" rIns="121917" bIns="60958" anchor="ctr"/>
          <a:lstStyle/>
          <a:p>
            <a:pPr defTabSz="1219170">
              <a:spcBef>
                <a:spcPct val="20000"/>
              </a:spcBef>
              <a:defRPr/>
            </a:pPr>
            <a:r>
              <a:rPr lang="en-US" sz="4000" b="1" kern="0" dirty="0">
                <a:ln>
                  <a:solidFill>
                    <a:schemeClr val="tx1"/>
                  </a:solidFill>
                </a:ln>
                <a:solidFill>
                  <a:schemeClr val="bg2"/>
                </a:solidFill>
                <a:latin typeface="Calibri" pitchFamily="34" charset="0"/>
                <a:cs typeface="ＭＳ Ｐゴシック"/>
              </a:rPr>
              <a:t>RAP</a:t>
            </a:r>
            <a:r>
              <a:rPr lang="en-US" sz="4000" b="1" kern="0" dirty="0">
                <a:solidFill>
                  <a:schemeClr val="bg2"/>
                </a:solidFill>
                <a:latin typeface="Calibri" pitchFamily="34" charset="0"/>
                <a:cs typeface="ＭＳ Ｐゴシック"/>
              </a:rPr>
              <a:t>: Screening</a:t>
            </a:r>
            <a:endParaRPr lang="en-US" sz="4000" b="1" dirty="0">
              <a:solidFill>
                <a:schemeClr val="bg2"/>
              </a:solidFill>
            </a:endParaRPr>
          </a:p>
        </p:txBody>
      </p:sp>
      <p:pic>
        <p:nvPicPr>
          <p:cNvPr id="3" name="Content Placeholder 2"/>
          <p:cNvPicPr>
            <a:picLocks noGrp="1" noChangeAspect="1"/>
          </p:cNvPicPr>
          <p:nvPr>
            <p:ph sz="quarter" idx="14"/>
          </p:nvPr>
        </p:nvPicPr>
        <p:blipFill>
          <a:blip r:embed="rId8" cstate="print">
            <a:extLst>
              <a:ext uri="{28A0092B-C50C-407E-A947-70E740481C1C}">
                <a14:useLocalDpi xmlns:a14="http://schemas.microsoft.com/office/drawing/2010/main" val="0"/>
              </a:ext>
            </a:extLst>
          </a:blip>
          <a:stretch>
            <a:fillRect/>
          </a:stretch>
        </p:blipFill>
        <p:spPr>
          <a:xfrm>
            <a:off x="5076825" y="1381125"/>
            <a:ext cx="6810375" cy="4629149"/>
          </a:xfrm>
        </p:spPr>
      </p:pic>
    </p:spTree>
    <p:extLst>
      <p:ext uri="{BB962C8B-B14F-4D97-AF65-F5344CB8AC3E}">
        <p14:creationId xmlns:p14="http://schemas.microsoft.com/office/powerpoint/2010/main" val="33411470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94539-511E-53F3-8C06-B1DDB4E37BD8}"/>
              </a:ext>
            </a:extLst>
          </p:cNvPr>
          <p:cNvSpPr>
            <a:spLocks noGrp="1"/>
          </p:cNvSpPr>
          <p:nvPr>
            <p:ph type="ctrTitle"/>
          </p:nvPr>
        </p:nvSpPr>
        <p:spPr/>
        <p:txBody>
          <a:bodyPr/>
          <a:lstStyle/>
          <a:p>
            <a:r>
              <a:rPr lang="en-US" dirty="0"/>
              <a:t> </a:t>
            </a:r>
            <a:r>
              <a:rPr kumimoji="0" lang="en-US" sz="3600" b="0" i="0" u="none" strike="noStrike" kern="0" cap="none" spc="0" normalizeH="0" baseline="0" noProof="0" dirty="0">
                <a:ln>
                  <a:solidFill>
                    <a:srgbClr val="000000"/>
                  </a:solidFill>
                </a:ln>
                <a:solidFill>
                  <a:srgbClr val="B7B09C"/>
                </a:solidFill>
                <a:effectLst/>
                <a:uLnTx/>
                <a:uFillTx/>
                <a:latin typeface="Calibri" pitchFamily="34" charset="0"/>
                <a:ea typeface="+mj-ea"/>
                <a:cs typeface="ＭＳ Ｐゴシック"/>
              </a:rPr>
              <a:t>RAP:</a:t>
            </a:r>
            <a:r>
              <a:rPr lang="en-US" dirty="0"/>
              <a:t> High Frequency Screens</a:t>
            </a:r>
          </a:p>
        </p:txBody>
      </p:sp>
      <p:pic>
        <p:nvPicPr>
          <p:cNvPr id="4" name="Content Placeholder 3" descr="high frequency.png"/>
          <p:cNvPicPr>
            <a:picLocks noGrp="1" noChangeAspect="1"/>
          </p:cNvPicPr>
          <p:nvPr>
            <p:ph sz="quarter" idx="14"/>
          </p:nvPr>
        </p:nvPicPr>
        <p:blipFill>
          <a:blip r:embed="rId3"/>
          <a:stretch>
            <a:fillRect/>
          </a:stretch>
        </p:blipFill>
        <p:spPr bwMode="auto">
          <a:xfrm>
            <a:off x="6891580" y="2067232"/>
            <a:ext cx="3581400" cy="3352800"/>
          </a:xfrm>
          <a:solidFill>
            <a:schemeClr val="tx1">
              <a:lumMod val="95000"/>
              <a:lumOff val="5000"/>
            </a:schemeClr>
          </a:solidFill>
          <a:ln>
            <a:miter lim="800000"/>
            <a:headEnd/>
            <a:tailEnd/>
          </a:ln>
        </p:spPr>
      </p:pic>
      <p:graphicFrame>
        <p:nvGraphicFramePr>
          <p:cNvPr id="6" name="Diagram 5"/>
          <p:cNvGraphicFramePr/>
          <p:nvPr/>
        </p:nvGraphicFramePr>
        <p:xfrm>
          <a:off x="1828800" y="2057400"/>
          <a:ext cx="4648200" cy="3124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689A1-1BCC-2EE9-72FD-BF8B24D75670}"/>
              </a:ext>
            </a:extLst>
          </p:cNvPr>
          <p:cNvSpPr>
            <a:spLocks noGrp="1"/>
          </p:cNvSpPr>
          <p:nvPr>
            <p:ph type="ctrTitle"/>
          </p:nvPr>
        </p:nvSpPr>
        <p:spPr>
          <a:xfrm>
            <a:off x="341153" y="276608"/>
            <a:ext cx="8853182" cy="428068"/>
          </a:xfrm>
        </p:spPr>
        <p:txBody>
          <a:bodyPr>
            <a:noAutofit/>
          </a:bodyPr>
          <a:lstStyle/>
          <a:p>
            <a:r>
              <a:rPr lang="en-US" sz="3200" dirty="0"/>
              <a:t>RAP Usage</a:t>
            </a:r>
          </a:p>
        </p:txBody>
      </p:sp>
      <p:pic>
        <p:nvPicPr>
          <p:cNvPr id="5" name="Content Placeholder 4">
            <a:extLst>
              <a:ext uri="{FF2B5EF4-FFF2-40B4-BE49-F238E27FC236}">
                <a16:creationId xmlns:a16="http://schemas.microsoft.com/office/drawing/2014/main" id="{711AAFFD-FDA4-5531-F19D-BDCE7495E942}"/>
              </a:ext>
            </a:extLst>
          </p:cNvPr>
          <p:cNvPicPr>
            <a:picLocks noGrp="1" noChangeAspect="1"/>
          </p:cNvPicPr>
          <p:nvPr>
            <p:ph sz="quarter" idx="14"/>
          </p:nvPr>
        </p:nvPicPr>
        <p:blipFill>
          <a:blip r:embed="rId2"/>
          <a:stretch>
            <a:fillRect/>
          </a:stretch>
        </p:blipFill>
        <p:spPr>
          <a:xfrm>
            <a:off x="483764" y="1350628"/>
            <a:ext cx="9574636" cy="4737944"/>
          </a:xfrm>
        </p:spPr>
      </p:pic>
    </p:spTree>
    <p:extLst>
      <p:ext uri="{BB962C8B-B14F-4D97-AF65-F5344CB8AC3E}">
        <p14:creationId xmlns:p14="http://schemas.microsoft.com/office/powerpoint/2010/main" val="26705776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A445A-9381-C164-BFD0-B60467A22ECB}"/>
              </a:ext>
            </a:extLst>
          </p:cNvPr>
          <p:cNvSpPr>
            <a:spLocks noGrp="1"/>
          </p:cNvSpPr>
          <p:nvPr>
            <p:ph type="ctrTitle"/>
          </p:nvPr>
        </p:nvSpPr>
        <p:spPr>
          <a:xfrm>
            <a:off x="609600" y="364020"/>
            <a:ext cx="8934773" cy="601877"/>
          </a:xfrm>
        </p:spPr>
        <p:txBody>
          <a:bodyPr/>
          <a:lstStyle/>
          <a:p>
            <a:r>
              <a:rPr lang="en-US" dirty="0">
                <a:solidFill>
                  <a:schemeClr val="tx1"/>
                </a:solidFill>
              </a:rPr>
              <a:t>High Frequency Screens</a:t>
            </a:r>
          </a:p>
        </p:txBody>
      </p:sp>
      <p:pic>
        <p:nvPicPr>
          <p:cNvPr id="5" name="Content Placeholder 4" descr="A diagram of a machine&#10;&#10;AI-generated content may be incorrect.">
            <a:extLst>
              <a:ext uri="{FF2B5EF4-FFF2-40B4-BE49-F238E27FC236}">
                <a16:creationId xmlns:a16="http://schemas.microsoft.com/office/drawing/2014/main" id="{0F027F89-B56D-C2B2-4E95-61A620955E18}"/>
              </a:ext>
            </a:extLst>
          </p:cNvPr>
          <p:cNvPicPr>
            <a:picLocks noGrp="1" noChangeAspect="1"/>
          </p:cNvPicPr>
          <p:nvPr>
            <p:ph sz="quarter" idx="14"/>
          </p:nvPr>
        </p:nvPicPr>
        <p:blipFill>
          <a:blip r:embed="rId2"/>
          <a:stretch>
            <a:fillRect/>
          </a:stretch>
        </p:blipFill>
        <p:spPr>
          <a:xfrm>
            <a:off x="1162878" y="1331844"/>
            <a:ext cx="9303025" cy="5311223"/>
          </a:xfrm>
          <a:ln>
            <a:solidFill>
              <a:schemeClr val="tx1"/>
            </a:solidFill>
          </a:ln>
        </p:spPr>
      </p:pic>
    </p:spTree>
    <p:extLst>
      <p:ext uri="{BB962C8B-B14F-4D97-AF65-F5344CB8AC3E}">
        <p14:creationId xmlns:p14="http://schemas.microsoft.com/office/powerpoint/2010/main" val="24001925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Multi Frequency screens</a:t>
            </a: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318968"/>
            <a:ext cx="10058400" cy="51580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51747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1945188099"/>
              </p:ext>
            </p:extLst>
          </p:nvPr>
        </p:nvGraphicFramePr>
        <p:xfrm>
          <a:off x="977316" y="1598802"/>
          <a:ext cx="4559417"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tle 6"/>
          <p:cNvSpPr txBox="1">
            <a:spLocks noGrp="1"/>
          </p:cNvSpPr>
          <p:nvPr>
            <p:ph type="ctrTitle"/>
          </p:nvPr>
        </p:nvSpPr>
        <p:spPr>
          <a:prstGeom prst="rect">
            <a:avLst/>
          </a:prstGeom>
        </p:spPr>
        <p:txBody>
          <a:bodyPr>
            <a:normAutofit fontScale="90000"/>
          </a:bodyPr>
          <a:lstStyle/>
          <a:p>
            <a:pPr marL="457189" indent="-457189" defTabSz="1219170">
              <a:spcBef>
                <a:spcPct val="20000"/>
              </a:spcBef>
              <a:defRPr/>
            </a:pPr>
            <a:r>
              <a:rPr lang="en-US" sz="4000" kern="0" dirty="0">
                <a:ln>
                  <a:solidFill>
                    <a:schemeClr val="tx1"/>
                  </a:solidFill>
                </a:ln>
                <a:latin typeface="Calibri" pitchFamily="34" charset="0"/>
                <a:ea typeface="+mn-ea"/>
                <a:cs typeface="ＭＳ Ｐゴシック"/>
              </a:rPr>
              <a:t>RAP</a:t>
            </a:r>
            <a:r>
              <a:rPr lang="en-US" sz="4000" kern="0" dirty="0">
                <a:latin typeface="Calibri" pitchFamily="34" charset="0"/>
                <a:ea typeface="+mn-ea"/>
                <a:cs typeface="ＭＳ Ｐゴシック"/>
              </a:rPr>
              <a:t>: Processing</a:t>
            </a:r>
            <a:endParaRPr lang="en-US" sz="4000" dirty="0">
              <a:latin typeface="+mn-lt"/>
              <a:ea typeface="+mn-ea"/>
              <a:cs typeface="+mn-cs"/>
            </a:endParaRPr>
          </a:p>
        </p:txBody>
      </p:sp>
      <p:pic>
        <p:nvPicPr>
          <p:cNvPr id="36866" name="Picture 2"/>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463717" y="2422595"/>
            <a:ext cx="2895602" cy="2252135"/>
          </a:xfrm>
          <a:prstGeom prst="rect">
            <a:avLst/>
          </a:prstGeom>
          <a:noFill/>
          <a:ln w="9525">
            <a:noFill/>
            <a:miter lim="800000"/>
            <a:headEnd/>
            <a:tailEnd/>
          </a:ln>
          <a:effectLst/>
        </p:spPr>
      </p:pic>
      <p:pic>
        <p:nvPicPr>
          <p:cNvPr id="6" name="Picture 11" descr="C:\Documents and Settings\preaver\Desktop\ProSizer Updates\DSC02367.JP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463717" y="4674730"/>
            <a:ext cx="2895601" cy="2171700"/>
          </a:xfrm>
          <a:prstGeom prst="rect">
            <a:avLst/>
          </a:prstGeom>
          <a:noFill/>
          <a:ln w="9525">
            <a:noFill/>
            <a:miter lim="800000"/>
            <a:headEnd/>
            <a:tailEnd/>
          </a:ln>
        </p:spPr>
      </p:pic>
      <p:pic>
        <p:nvPicPr>
          <p:cNvPr id="7" name="Picture 3"/>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6463716" y="63215"/>
            <a:ext cx="2895602" cy="2359380"/>
          </a:xfrm>
          <a:prstGeom prst="rect">
            <a:avLst/>
          </a:prstGeom>
          <a:noFill/>
          <a:ln w="9525">
            <a:noFill/>
            <a:miter lim="800000"/>
            <a:headEnd/>
            <a:tailEnd/>
          </a:ln>
          <a:effectLst/>
        </p:spPr>
      </p:pic>
    </p:spTree>
    <p:extLst>
      <p:ext uri="{BB962C8B-B14F-4D97-AF65-F5344CB8AC3E}">
        <p14:creationId xmlns:p14="http://schemas.microsoft.com/office/powerpoint/2010/main" val="249541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Q:\Structures\Sully Miller\DSC0049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33450" y="895350"/>
            <a:ext cx="8610922" cy="5209062"/>
          </a:xfrm>
          <a:prstGeom prst="rect">
            <a:avLst/>
          </a:prstGeom>
          <a:noFill/>
        </p:spPr>
      </p:pic>
      <p:cxnSp>
        <p:nvCxnSpPr>
          <p:cNvPr id="6" name="Straight Arrow Connector 5"/>
          <p:cNvCxnSpPr/>
          <p:nvPr/>
        </p:nvCxnSpPr>
        <p:spPr bwMode="auto">
          <a:xfrm flipH="1">
            <a:off x="3725894" y="2216991"/>
            <a:ext cx="473015" cy="1980843"/>
          </a:xfrm>
          <a:prstGeom prst="straightConnector1">
            <a:avLst/>
          </a:prstGeom>
          <a:solidFill>
            <a:schemeClr val="accent1"/>
          </a:solidFill>
          <a:ln w="15875" cap="flat" cmpd="sng" algn="ctr">
            <a:solidFill>
              <a:schemeClr val="tx1"/>
            </a:solidFill>
            <a:prstDash val="solid"/>
            <a:round/>
            <a:headEnd type="none" w="med" len="med"/>
            <a:tailEnd type="arrow"/>
          </a:ln>
          <a:effectLst/>
        </p:spPr>
      </p:cxnSp>
      <p:cxnSp>
        <p:nvCxnSpPr>
          <p:cNvPr id="8" name="Straight Arrow Connector 7"/>
          <p:cNvCxnSpPr/>
          <p:nvPr/>
        </p:nvCxnSpPr>
        <p:spPr bwMode="auto">
          <a:xfrm>
            <a:off x="7239001" y="1749305"/>
            <a:ext cx="452887" cy="1475117"/>
          </a:xfrm>
          <a:prstGeom prst="straightConnector1">
            <a:avLst/>
          </a:prstGeom>
          <a:solidFill>
            <a:schemeClr val="accent1"/>
          </a:solidFill>
          <a:ln w="15875" cap="flat" cmpd="sng" algn="ctr">
            <a:solidFill>
              <a:schemeClr val="tx1"/>
            </a:solidFill>
            <a:prstDash val="solid"/>
            <a:round/>
            <a:headEnd type="none" w="med" len="med"/>
            <a:tailEnd type="arrow"/>
          </a:ln>
          <a:effectLst/>
        </p:spPr>
      </p:cxnSp>
      <p:sp>
        <p:nvSpPr>
          <p:cNvPr id="9" name="TextBox 8"/>
          <p:cNvSpPr txBox="1"/>
          <p:nvPr/>
        </p:nvSpPr>
        <p:spPr>
          <a:xfrm>
            <a:off x="2911416" y="1539886"/>
            <a:ext cx="3048000" cy="677104"/>
          </a:xfrm>
          <a:prstGeom prst="rect">
            <a:avLst/>
          </a:prstGeom>
          <a:noFill/>
        </p:spPr>
        <p:txBody>
          <a:bodyPr wrap="square" lIns="121917" tIns="60958" rIns="121917" bIns="60958" rtlCol="0">
            <a:spAutoFit/>
          </a:bodyPr>
          <a:lstStyle/>
          <a:p>
            <a:pPr>
              <a:buNone/>
            </a:pPr>
            <a:r>
              <a:rPr lang="en-US" b="1" dirty="0">
                <a:solidFill>
                  <a:srgbClr val="FF0000"/>
                </a:solidFill>
                <a:latin typeface="Calibri" panose="020F0502020204030204" pitchFamily="34" charset="0"/>
                <a:cs typeface="Calibri" panose="020F0502020204030204" pitchFamily="34" charset="0"/>
              </a:rPr>
              <a:t>Millings go directly to the screen first</a:t>
            </a:r>
          </a:p>
        </p:txBody>
      </p:sp>
      <p:sp>
        <p:nvSpPr>
          <p:cNvPr id="10" name="TextBox 9"/>
          <p:cNvSpPr txBox="1"/>
          <p:nvPr/>
        </p:nvSpPr>
        <p:spPr>
          <a:xfrm>
            <a:off x="5410201" y="1041182"/>
            <a:ext cx="3048000" cy="677104"/>
          </a:xfrm>
          <a:prstGeom prst="rect">
            <a:avLst/>
          </a:prstGeom>
          <a:noFill/>
        </p:spPr>
        <p:txBody>
          <a:bodyPr wrap="square" lIns="121917" tIns="60958" rIns="121917" bIns="60958" rtlCol="0">
            <a:spAutoFit/>
          </a:bodyPr>
          <a:lstStyle/>
          <a:p>
            <a:pPr>
              <a:buNone/>
            </a:pPr>
            <a:r>
              <a:rPr lang="en-US" b="1" dirty="0">
                <a:solidFill>
                  <a:srgbClr val="FF0000"/>
                </a:solidFill>
                <a:latin typeface="Calibri" panose="020F0502020204030204" pitchFamily="34" charset="0"/>
                <a:cs typeface="Calibri" panose="020F0502020204030204" pitchFamily="34" charset="0"/>
              </a:rPr>
              <a:t>Ripped material goes to the impactor first</a:t>
            </a:r>
          </a:p>
        </p:txBody>
      </p:sp>
      <p:sp>
        <p:nvSpPr>
          <p:cNvPr id="11" name="Title 6"/>
          <p:cNvSpPr txBox="1">
            <a:spLocks noGrp="1"/>
          </p:cNvSpPr>
          <p:nvPr>
            <p:ph type="ctrTitle"/>
          </p:nvPr>
        </p:nvSpPr>
        <p:spPr>
          <a:xfrm>
            <a:off x="609599" y="152338"/>
            <a:ext cx="8934773" cy="601877"/>
          </a:xfrm>
          <a:prstGeom prst="rect">
            <a:avLst/>
          </a:prstGeom>
        </p:spPr>
        <p:txBody>
          <a:bodyPr>
            <a:noAutofit/>
          </a:bodyPr>
          <a:lstStyle/>
          <a:p>
            <a:pPr marL="457189" indent="-457189" defTabSz="1219170">
              <a:spcBef>
                <a:spcPct val="20000"/>
              </a:spcBef>
              <a:defRPr/>
            </a:pPr>
            <a:r>
              <a:rPr lang="en-US" sz="4000" kern="0" dirty="0">
                <a:ln>
                  <a:solidFill>
                    <a:schemeClr val="tx1"/>
                  </a:solidFill>
                </a:ln>
                <a:latin typeface="Calibri" pitchFamily="34" charset="0"/>
                <a:ea typeface="+mn-ea"/>
                <a:cs typeface="ＭＳ Ｐゴシック"/>
              </a:rPr>
              <a:t>RAP</a:t>
            </a:r>
            <a:r>
              <a:rPr lang="en-US" sz="4000" kern="0" dirty="0">
                <a:latin typeface="Calibri" pitchFamily="34" charset="0"/>
                <a:ea typeface="+mn-ea"/>
                <a:cs typeface="ＭＳ Ｐゴシック"/>
              </a:rPr>
              <a:t>: Processing</a:t>
            </a:r>
            <a:endParaRPr lang="en-US" sz="4000" dirty="0">
              <a:latin typeface="+mn-lt"/>
              <a:ea typeface="+mn-ea"/>
              <a:cs typeface="+mn-cs"/>
            </a:endParaRPr>
          </a:p>
        </p:txBody>
      </p:sp>
    </p:spTree>
    <p:extLst>
      <p:ext uri="{BB962C8B-B14F-4D97-AF65-F5344CB8AC3E}">
        <p14:creationId xmlns:p14="http://schemas.microsoft.com/office/powerpoint/2010/main" val="8342793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Q:\Structures\Sully Miller\DSC00344.JPG"/>
          <p:cNvPicPr>
            <a:picLocks noChangeAspect="1" noChangeArrowheads="1"/>
          </p:cNvPicPr>
          <p:nvPr/>
        </p:nvPicPr>
        <p:blipFill>
          <a:blip r:embed="rId3" cstate="print"/>
          <a:srcRect/>
          <a:stretch>
            <a:fillRect/>
          </a:stretch>
        </p:blipFill>
        <p:spPr bwMode="auto">
          <a:xfrm>
            <a:off x="1560443" y="1267935"/>
            <a:ext cx="8290500" cy="5457238"/>
          </a:xfrm>
          <a:prstGeom prst="rect">
            <a:avLst/>
          </a:prstGeom>
          <a:noFill/>
        </p:spPr>
      </p:pic>
      <p:cxnSp>
        <p:nvCxnSpPr>
          <p:cNvPr id="6" name="Straight Arrow Connector 5"/>
          <p:cNvCxnSpPr>
            <a:cxnSpLocks/>
          </p:cNvCxnSpPr>
          <p:nvPr/>
        </p:nvCxnSpPr>
        <p:spPr bwMode="auto">
          <a:xfrm>
            <a:off x="3491948" y="2176496"/>
            <a:ext cx="685800" cy="79147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8" name="Straight Arrow Connector 7"/>
          <p:cNvCxnSpPr>
            <a:cxnSpLocks/>
          </p:cNvCxnSpPr>
          <p:nvPr/>
        </p:nvCxnSpPr>
        <p:spPr bwMode="auto">
          <a:xfrm flipH="1">
            <a:off x="8267700" y="2090642"/>
            <a:ext cx="228600" cy="81844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9" name="TextBox 8"/>
          <p:cNvSpPr txBox="1"/>
          <p:nvPr/>
        </p:nvSpPr>
        <p:spPr>
          <a:xfrm>
            <a:off x="1991139" y="1306717"/>
            <a:ext cx="2743200" cy="830997"/>
          </a:xfrm>
          <a:prstGeom prst="rect">
            <a:avLst/>
          </a:prstGeom>
          <a:noFill/>
        </p:spPr>
        <p:txBody>
          <a:bodyPr wrap="square" rtlCol="0">
            <a:spAutoFit/>
          </a:bodyPr>
          <a:lstStyle/>
          <a:p>
            <a:pPr defTabSz="914400" fontAlgn="base">
              <a:spcBef>
                <a:spcPct val="0"/>
              </a:spcBef>
              <a:spcAft>
                <a:spcPct val="0"/>
              </a:spcAft>
            </a:pPr>
            <a:r>
              <a:rPr lang="en-US" sz="2400" dirty="0">
                <a:solidFill>
                  <a:srgbClr val="000000"/>
                </a:solidFill>
                <a:latin typeface="Arial" charset="0"/>
                <a:ea typeface="ＭＳ Ｐゴシック" pitchFamily="1" charset="-128"/>
              </a:rPr>
              <a:t>Ripped material goes in here</a:t>
            </a:r>
          </a:p>
        </p:txBody>
      </p:sp>
      <p:sp>
        <p:nvSpPr>
          <p:cNvPr id="10" name="TextBox 9"/>
          <p:cNvSpPr txBox="1"/>
          <p:nvPr/>
        </p:nvSpPr>
        <p:spPr>
          <a:xfrm>
            <a:off x="7908235" y="1267935"/>
            <a:ext cx="1676400" cy="830997"/>
          </a:xfrm>
          <a:prstGeom prst="rect">
            <a:avLst/>
          </a:prstGeom>
          <a:noFill/>
        </p:spPr>
        <p:txBody>
          <a:bodyPr wrap="square" rtlCol="0">
            <a:spAutoFit/>
          </a:bodyPr>
          <a:lstStyle/>
          <a:p>
            <a:pPr defTabSz="914400" fontAlgn="base">
              <a:spcBef>
                <a:spcPct val="0"/>
              </a:spcBef>
              <a:spcAft>
                <a:spcPct val="0"/>
              </a:spcAft>
            </a:pPr>
            <a:r>
              <a:rPr lang="en-US" sz="2400" dirty="0">
                <a:solidFill>
                  <a:srgbClr val="000000"/>
                </a:solidFill>
                <a:latin typeface="Arial" charset="0"/>
                <a:ea typeface="ＭＳ Ｐゴシック" pitchFamily="1" charset="-128"/>
              </a:rPr>
              <a:t>Millings go in here</a:t>
            </a:r>
          </a:p>
        </p:txBody>
      </p:sp>
      <p:sp>
        <p:nvSpPr>
          <p:cNvPr id="5" name="TextBox 4">
            <a:extLst>
              <a:ext uri="{FF2B5EF4-FFF2-40B4-BE49-F238E27FC236}">
                <a16:creationId xmlns:a16="http://schemas.microsoft.com/office/drawing/2014/main" id="{733C2FB8-5C9B-D1FB-E1FC-2D005B5CE9FD}"/>
              </a:ext>
            </a:extLst>
          </p:cNvPr>
          <p:cNvSpPr txBox="1"/>
          <p:nvPr/>
        </p:nvSpPr>
        <p:spPr>
          <a:xfrm>
            <a:off x="1685511" y="249241"/>
            <a:ext cx="6097656" cy="707886"/>
          </a:xfrm>
          <a:prstGeom prst="rect">
            <a:avLst/>
          </a:prstGeom>
          <a:noFill/>
        </p:spPr>
        <p:txBody>
          <a:bodyPr wrap="square">
            <a:spAutoFit/>
          </a:bodyPr>
          <a:lstStyle/>
          <a:p>
            <a:r>
              <a:rPr kumimoji="0" lang="en-US" sz="4000" b="0" i="0" u="none" strike="noStrike" kern="0" cap="none" spc="0" normalizeH="0" baseline="0" noProof="0" dirty="0">
                <a:ln>
                  <a:solidFill>
                    <a:srgbClr val="000000"/>
                  </a:solidFill>
                </a:ln>
                <a:solidFill>
                  <a:srgbClr val="B7B09C"/>
                </a:solidFill>
                <a:effectLst/>
                <a:uLnTx/>
                <a:uFillTx/>
                <a:latin typeface="Calibri" pitchFamily="34" charset="0"/>
                <a:ea typeface="+mj-ea"/>
                <a:cs typeface="ＭＳ Ｐゴシック"/>
              </a:rPr>
              <a:t>RAP</a:t>
            </a:r>
            <a:r>
              <a:rPr kumimoji="0" lang="en-US" sz="4000" b="0" i="0" u="none" strike="noStrike" kern="0" cap="none" spc="0" normalizeH="0" baseline="0" noProof="0" dirty="0">
                <a:ln>
                  <a:noFill/>
                </a:ln>
                <a:solidFill>
                  <a:srgbClr val="B7B09C"/>
                </a:solidFill>
                <a:effectLst/>
                <a:uLnTx/>
                <a:uFillTx/>
                <a:latin typeface="Calibri" pitchFamily="34" charset="0"/>
                <a:ea typeface="+mj-ea"/>
                <a:cs typeface="ＭＳ Ｐゴシック"/>
              </a:rPr>
              <a:t>: Processing</a:t>
            </a: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normAutofit fontScale="90000"/>
          </a:bodyPr>
          <a:lstStyle/>
          <a:p>
            <a:r>
              <a:rPr lang="en-US" sz="4000" kern="0" dirty="0">
                <a:ln>
                  <a:solidFill>
                    <a:schemeClr val="tx1"/>
                  </a:solidFill>
                </a:ln>
                <a:latin typeface="Calibri" pitchFamily="34" charset="0"/>
                <a:ea typeface="+mn-ea"/>
                <a:cs typeface="ＭＳ Ｐゴシック"/>
              </a:rPr>
              <a:t>RAP</a:t>
            </a:r>
            <a:r>
              <a:rPr lang="en-US" sz="4000" kern="0" dirty="0">
                <a:latin typeface="Calibri" pitchFamily="34" charset="0"/>
                <a:ea typeface="+mn-ea"/>
                <a:cs typeface="ＭＳ Ｐゴシック"/>
              </a:rPr>
              <a:t>: Processing – Level One</a:t>
            </a:r>
            <a:br>
              <a:rPr lang="en-US" sz="4000" dirty="0"/>
            </a:br>
            <a:endParaRPr lang="en-US" sz="4000" dirty="0">
              <a:latin typeface="Calibri" panose="020F0502020204030204" pitchFamily="34" charset="0"/>
              <a:cs typeface="Calibri" panose="020F0502020204030204" pitchFamily="34" charset="0"/>
            </a:endParaRPr>
          </a:p>
        </p:txBody>
      </p:sp>
      <p:graphicFrame>
        <p:nvGraphicFramePr>
          <p:cNvPr id="6" name="Content Placeholder 5"/>
          <p:cNvGraphicFramePr>
            <a:graphicFrameLocks noGrp="1"/>
          </p:cNvGraphicFramePr>
          <p:nvPr>
            <p:ph sz="quarter" idx="14"/>
            <p:extLst>
              <p:ext uri="{D42A27DB-BD31-4B8C-83A1-F6EECF244321}">
                <p14:modId xmlns:p14="http://schemas.microsoft.com/office/powerpoint/2010/main" val="3647220803"/>
              </p:ext>
            </p:extLst>
          </p:nvPr>
        </p:nvGraphicFramePr>
        <p:xfrm>
          <a:off x="425042" y="1476200"/>
          <a:ext cx="11033125" cy="4629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437603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1093365" y="1280107"/>
            <a:ext cx="8808439" cy="5335661"/>
          </a:xfrm>
        </p:spPr>
      </p:pic>
      <p:sp>
        <p:nvSpPr>
          <p:cNvPr id="6" name="TextBox 5">
            <a:extLst>
              <a:ext uri="{FF2B5EF4-FFF2-40B4-BE49-F238E27FC236}">
                <a16:creationId xmlns:a16="http://schemas.microsoft.com/office/drawing/2014/main" id="{5E9E9E0E-BE61-FAF0-8509-5A35202FC1BA}"/>
              </a:ext>
            </a:extLst>
          </p:cNvPr>
          <p:cNvSpPr txBox="1"/>
          <p:nvPr/>
        </p:nvSpPr>
        <p:spPr>
          <a:xfrm>
            <a:off x="1260446" y="494842"/>
            <a:ext cx="6094602" cy="523220"/>
          </a:xfrm>
          <a:prstGeom prst="rect">
            <a:avLst/>
          </a:prstGeom>
          <a:noFill/>
        </p:spPr>
        <p:txBody>
          <a:bodyPr wrap="square">
            <a:spAutoFit/>
          </a:bodyPr>
          <a:lstStyle/>
          <a:p>
            <a:r>
              <a:rPr lang="en-US" sz="2800" kern="0">
                <a:ln>
                  <a:solidFill>
                    <a:schemeClr val="tx1"/>
                  </a:solidFill>
                </a:ln>
                <a:latin typeface="Calibri" pitchFamily="34" charset="0"/>
                <a:ea typeface="+mn-ea"/>
                <a:cs typeface="ＭＳ Ｐゴシック"/>
              </a:rPr>
              <a:t>RAP</a:t>
            </a:r>
            <a:r>
              <a:rPr lang="en-US" sz="2800" kern="0">
                <a:latin typeface="Calibri" pitchFamily="34" charset="0"/>
                <a:ea typeface="+mn-ea"/>
                <a:cs typeface="ＭＳ Ｐゴシック"/>
              </a:rPr>
              <a:t>: Processing – Level One</a:t>
            </a:r>
            <a:endParaRPr lang="en-US" sz="2800" dirty="0"/>
          </a:p>
        </p:txBody>
      </p:sp>
    </p:spTree>
    <p:extLst>
      <p:ext uri="{BB962C8B-B14F-4D97-AF65-F5344CB8AC3E}">
        <p14:creationId xmlns:p14="http://schemas.microsoft.com/office/powerpoint/2010/main" val="16007658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normAutofit fontScale="90000"/>
          </a:bodyPr>
          <a:lstStyle/>
          <a:p>
            <a:r>
              <a:rPr lang="en-US" sz="4000" b="1" kern="0" dirty="0">
                <a:solidFill>
                  <a:schemeClr val="bg2"/>
                </a:solidFill>
                <a:effectLst>
                  <a:outerShdw blurRad="38100" dist="38100" dir="2700000" algn="tl">
                    <a:srgbClr val="000000">
                      <a:alpha val="43137"/>
                    </a:srgbClr>
                  </a:outerShdw>
                </a:effectLst>
                <a:latin typeface="Calibri" pitchFamily="34" charset="0"/>
                <a:cs typeface="ＭＳ Ｐゴシック"/>
              </a:rPr>
              <a:t>RAP: Processing – Level 2</a:t>
            </a:r>
            <a:endParaRPr lang="en-US" sz="4000" dirty="0">
              <a:latin typeface="Calibri" panose="020F0502020204030204" pitchFamily="34" charset="0"/>
              <a:cs typeface="Calibri" panose="020F0502020204030204" pitchFamily="34" charset="0"/>
            </a:endParaRPr>
          </a:p>
        </p:txBody>
      </p:sp>
      <p:graphicFrame>
        <p:nvGraphicFramePr>
          <p:cNvPr id="6" name="Content Placeholder 5"/>
          <p:cNvGraphicFramePr>
            <a:graphicFrameLocks noGrp="1"/>
          </p:cNvGraphicFramePr>
          <p:nvPr>
            <p:ph sz="quarter" idx="14"/>
            <p:extLst>
              <p:ext uri="{D42A27DB-BD31-4B8C-83A1-F6EECF244321}">
                <p14:modId xmlns:p14="http://schemas.microsoft.com/office/powerpoint/2010/main" val="369757139"/>
              </p:ext>
            </p:extLst>
          </p:nvPr>
        </p:nvGraphicFramePr>
        <p:xfrm>
          <a:off x="416653" y="1442644"/>
          <a:ext cx="11033125" cy="4629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79436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09599" y="348144"/>
            <a:ext cx="8934773" cy="658535"/>
          </a:xfrm>
        </p:spPr>
        <p:txBody>
          <a:bodyPr>
            <a:normAutofit fontScale="90000"/>
          </a:bodyPr>
          <a:lstStyle/>
          <a:p>
            <a:r>
              <a:rPr lang="en-US" sz="4000" b="1" kern="0" dirty="0">
                <a:solidFill>
                  <a:schemeClr val="bg2"/>
                </a:solidFill>
                <a:effectLst>
                  <a:outerShdw blurRad="38100" dist="38100" dir="2700000" algn="tl">
                    <a:srgbClr val="000000">
                      <a:alpha val="43137"/>
                    </a:srgbClr>
                  </a:outerShdw>
                </a:effectLst>
                <a:latin typeface="Calibri" pitchFamily="34" charset="0"/>
                <a:cs typeface="ＭＳ Ｐゴシック"/>
              </a:rPr>
              <a:t>RAP: Processing – Level 2</a:t>
            </a:r>
            <a:br>
              <a:rPr lang="en-US" sz="4000" kern="0" dirty="0">
                <a:solidFill>
                  <a:schemeClr val="bg2"/>
                </a:solidFill>
                <a:latin typeface="Calibri" pitchFamily="34" charset="0"/>
                <a:cs typeface="ＭＳ Ｐゴシック"/>
              </a:rPr>
            </a:br>
            <a:endParaRPr lang="en-US" sz="4000" dirty="0">
              <a:effectLst>
                <a:outerShdw blurRad="38100" dist="38100" dir="2700000" algn="tl">
                  <a:srgbClr val="000000">
                    <a:alpha val="43137"/>
                  </a:srgbClr>
                </a:outerShdw>
              </a:effectLst>
            </a:endParaRPr>
          </a:p>
        </p:txBody>
      </p:sp>
      <p:pic>
        <p:nvPicPr>
          <p:cNvPr id="3" name="Content Placeholder 2"/>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218662" y="1380465"/>
            <a:ext cx="5452296" cy="5129392"/>
          </a:xfrm>
        </p:spPr>
      </p:pic>
      <p:pic>
        <p:nvPicPr>
          <p:cNvPr id="8" name="Picture 7">
            <a:extLst>
              <a:ext uri="{FF2B5EF4-FFF2-40B4-BE49-F238E27FC236}">
                <a16:creationId xmlns:a16="http://schemas.microsoft.com/office/drawing/2014/main" id="{FCC8945A-DE72-3A48-18D5-CACA8D569865}"/>
              </a:ext>
            </a:extLst>
          </p:cNvPr>
          <p:cNvPicPr>
            <a:picLocks noChangeAspect="1"/>
          </p:cNvPicPr>
          <p:nvPr/>
        </p:nvPicPr>
        <p:blipFill>
          <a:blip r:embed="rId4"/>
          <a:stretch>
            <a:fillRect/>
          </a:stretch>
        </p:blipFill>
        <p:spPr>
          <a:xfrm>
            <a:off x="5807764" y="1380465"/>
            <a:ext cx="6079435" cy="5129391"/>
          </a:xfrm>
          <a:prstGeom prst="rect">
            <a:avLst/>
          </a:prstGeom>
        </p:spPr>
      </p:pic>
    </p:spTree>
    <p:extLst>
      <p:ext uri="{BB962C8B-B14F-4D97-AF65-F5344CB8AC3E}">
        <p14:creationId xmlns:p14="http://schemas.microsoft.com/office/powerpoint/2010/main" val="7141984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4000" b="1" kern="0" dirty="0">
                <a:solidFill>
                  <a:schemeClr val="bg2"/>
                </a:solidFill>
                <a:effectLst>
                  <a:outerShdw blurRad="38100" dist="38100" dir="2700000" algn="tl">
                    <a:srgbClr val="000000">
                      <a:alpha val="43137"/>
                    </a:srgbClr>
                  </a:outerShdw>
                </a:effectLst>
                <a:latin typeface="Calibri" pitchFamily="34" charset="0"/>
                <a:cs typeface="ＭＳ Ｐゴシック"/>
              </a:rPr>
              <a:t>RAP: Processing – Level 2</a:t>
            </a:r>
            <a:br>
              <a:rPr lang="en-US" sz="4000" kern="0" dirty="0">
                <a:solidFill>
                  <a:schemeClr val="bg2"/>
                </a:solidFill>
                <a:latin typeface="Calibri" pitchFamily="34" charset="0"/>
                <a:cs typeface="ＭＳ Ｐゴシック"/>
              </a:rPr>
            </a:br>
            <a:endPar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Content Placeholder 5"/>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1018139" y="1383921"/>
            <a:ext cx="9104490" cy="5074728"/>
          </a:xfrm>
        </p:spPr>
      </p:pic>
    </p:spTree>
    <p:extLst>
      <p:ext uri="{BB962C8B-B14F-4D97-AF65-F5344CB8AC3E}">
        <p14:creationId xmlns:p14="http://schemas.microsoft.com/office/powerpoint/2010/main" val="948505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599" y="252011"/>
            <a:ext cx="8934773" cy="601877"/>
          </a:xfrm>
        </p:spPr>
        <p:txBody>
          <a:bodyPr>
            <a:noAutofit/>
          </a:bodyPr>
          <a:lstStyle/>
          <a:p>
            <a:r>
              <a:rPr lang="en-US" sz="4000" dirty="0">
                <a:ln>
                  <a:solidFill>
                    <a:schemeClr val="tx1"/>
                  </a:solidFill>
                </a:ln>
                <a:latin typeface="Calibri" panose="020F0502020204030204" pitchFamily="34" charset="0"/>
                <a:cs typeface="Calibri" panose="020F0502020204030204" pitchFamily="34" charset="0"/>
              </a:rPr>
              <a:t>RAP</a:t>
            </a:r>
            <a:r>
              <a:rPr lang="en-US" sz="4000" dirty="0">
                <a:effectLst>
                  <a:outerShdw blurRad="38100" dist="38100" dir="2700000" algn="tl">
                    <a:srgbClr val="000000">
                      <a:alpha val="43137"/>
                    </a:srgbClr>
                  </a:outerShdw>
                </a:effectLst>
                <a:latin typeface="Calibri" pitchFamily="34" charset="0"/>
                <a:cs typeface="Calibri" panose="020F0502020204030204" pitchFamily="34" charset="0"/>
              </a:rPr>
              <a:t>: </a:t>
            </a:r>
            <a:r>
              <a:rPr lang="en-US" sz="4000" dirty="0">
                <a:latin typeface="Calibri" panose="020F0502020204030204" pitchFamily="34" charset="0"/>
                <a:cs typeface="Calibri" panose="020F0502020204030204" pitchFamily="34" charset="0"/>
              </a:rPr>
              <a:t>Market and History</a:t>
            </a:r>
          </a:p>
        </p:txBody>
      </p:sp>
      <p:sp>
        <p:nvSpPr>
          <p:cNvPr id="3" name="Content Placeholder 2"/>
          <p:cNvSpPr>
            <a:spLocks noGrp="1"/>
          </p:cNvSpPr>
          <p:nvPr>
            <p:ph sz="quarter" idx="14"/>
          </p:nvPr>
        </p:nvSpPr>
        <p:spPr>
          <a:xfrm>
            <a:off x="579119" y="1292278"/>
            <a:ext cx="11033761" cy="4628515"/>
          </a:xfrm>
        </p:spPr>
        <p:txBody>
          <a:bodyPr>
            <a:normAutofit/>
          </a:bodyPr>
          <a:lstStyle/>
          <a:p>
            <a:r>
              <a:rPr lang="en-US" dirty="0"/>
              <a:t> The total estimated tons of RAP used in asphalt mixtures was 94.6 million tons in 2021. This represents a 68.9 percent increase from the total estimated tons of RAP used in 2009. Since 2009, total asphalt mixture tonnage has increased only 20.6 percent.</a:t>
            </a:r>
          </a:p>
          <a:p>
            <a:pPr marL="0" indent="0">
              <a:buNone/>
            </a:pPr>
            <a:endParaRPr lang="en-US" dirty="0"/>
          </a:p>
          <a:p>
            <a:r>
              <a:rPr lang="en-US" dirty="0"/>
              <a:t> RAP usage during the 2021 construction season is estimated to have reduced the need for 4.7 million tons (26 million barrels) of asphalt binder and more than 89 million tons of aggregate with a total estimated value of more than $3.4 billion.</a:t>
            </a:r>
          </a:p>
          <a:p>
            <a:pPr marL="0" indent="0">
              <a:buNone/>
            </a:pPr>
            <a:endParaRPr lang="en-US" dirty="0"/>
          </a:p>
          <a:p>
            <a:endParaRPr lang="en-US" dirty="0"/>
          </a:p>
        </p:txBody>
      </p:sp>
      <p:sp>
        <p:nvSpPr>
          <p:cNvPr id="4" name="TextBox 3"/>
          <p:cNvSpPr txBox="1"/>
          <p:nvPr/>
        </p:nvSpPr>
        <p:spPr>
          <a:xfrm>
            <a:off x="3329032" y="6195696"/>
            <a:ext cx="5867400" cy="328295"/>
          </a:xfrm>
          <a:prstGeom prst="rect">
            <a:avLst/>
          </a:prstGeom>
          <a:noFill/>
        </p:spPr>
        <p:txBody>
          <a:bodyPr wrap="square" lIns="121917" tIns="60958" rIns="121917" bIns="60958" rtlCol="0">
            <a:spAutoFit/>
          </a:bodyPr>
          <a:lstStyle/>
          <a:p>
            <a:r>
              <a:rPr lang="en-US" sz="1300" dirty="0">
                <a:solidFill>
                  <a:schemeClr val="bg2"/>
                </a:solidFill>
              </a:rPr>
              <a:t>*Data from NAPA annual Asphalt Pavement Industry Survey</a:t>
            </a:r>
          </a:p>
        </p:txBody>
      </p:sp>
    </p:spTree>
    <p:extLst>
      <p:ext uri="{BB962C8B-B14F-4D97-AF65-F5344CB8AC3E}">
        <p14:creationId xmlns:p14="http://schemas.microsoft.com/office/powerpoint/2010/main" val="35472721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609599" y="276607"/>
            <a:ext cx="8934773" cy="601877"/>
          </a:xfrm>
        </p:spPr>
        <p:txBody>
          <a:bodyPr>
            <a:normAutofit fontScale="90000"/>
          </a:bodyPr>
          <a:lstStyle/>
          <a:p>
            <a:r>
              <a:rPr lang="en-US" sz="3100" b="1" kern="0" dirty="0">
                <a:solidFill>
                  <a:schemeClr val="bg2"/>
                </a:solidFill>
                <a:effectLst>
                  <a:outerShdw blurRad="38100" dist="38100" dir="2700000" algn="tl">
                    <a:srgbClr val="000000">
                      <a:alpha val="43137"/>
                    </a:srgbClr>
                  </a:outerShdw>
                </a:effectLst>
                <a:latin typeface="Calibri" pitchFamily="34" charset="0"/>
                <a:cs typeface="ＭＳ Ｐゴシック"/>
              </a:rPr>
              <a:t>RAP: Processing – Level 3</a:t>
            </a:r>
            <a:br>
              <a:rPr lang="en-US" sz="4000" kern="0" dirty="0">
                <a:solidFill>
                  <a:schemeClr val="bg2"/>
                </a:solidFill>
                <a:latin typeface="Calibri" pitchFamily="34" charset="0"/>
                <a:cs typeface="ＭＳ Ｐゴシック"/>
              </a:rPr>
            </a:br>
            <a:endParaRPr lang="en-US" sz="4000" dirty="0">
              <a:latin typeface="Calibri" panose="020F0502020204030204" pitchFamily="34" charset="0"/>
              <a:cs typeface="Calibri" panose="020F0502020204030204" pitchFamily="34" charset="0"/>
            </a:endParaRPr>
          </a:p>
        </p:txBody>
      </p:sp>
      <p:graphicFrame>
        <p:nvGraphicFramePr>
          <p:cNvPr id="8" name="Diagram 7"/>
          <p:cNvGraphicFramePr/>
          <p:nvPr/>
        </p:nvGraphicFramePr>
        <p:xfrm>
          <a:off x="1752600" y="1143001"/>
          <a:ext cx="7722080" cy="49903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242939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4464B8-0A4C-89B2-D481-DB4D46FFF3D1}"/>
              </a:ext>
            </a:extLst>
          </p:cNvPr>
          <p:cNvSpPr txBox="1"/>
          <p:nvPr/>
        </p:nvSpPr>
        <p:spPr>
          <a:xfrm>
            <a:off x="893111" y="154873"/>
            <a:ext cx="6097656" cy="584775"/>
          </a:xfrm>
          <a:prstGeom prst="rect">
            <a:avLst/>
          </a:prstGeom>
          <a:noFill/>
        </p:spPr>
        <p:txBody>
          <a:bodyPr wrap="square">
            <a:spAutoFit/>
          </a:bodyPr>
          <a:lstStyle/>
          <a:p>
            <a:r>
              <a:rPr lang="en-US" sz="3200" b="1" kern="0" dirty="0">
                <a:solidFill>
                  <a:schemeClr val="bg2"/>
                </a:solidFill>
                <a:effectLst>
                  <a:outerShdw blurRad="38100" dist="38100" dir="2700000" algn="tl">
                    <a:srgbClr val="000000">
                      <a:alpha val="43137"/>
                    </a:srgbClr>
                  </a:outerShdw>
                </a:effectLst>
                <a:latin typeface="Calibri" pitchFamily="34" charset="0"/>
                <a:cs typeface="ＭＳ Ｐゴシック"/>
              </a:rPr>
              <a:t>RAP: Processing – Level 3</a:t>
            </a:r>
            <a:endParaRPr lang="en-US" sz="3200" dirty="0"/>
          </a:p>
        </p:txBody>
      </p:sp>
      <p:pic>
        <p:nvPicPr>
          <p:cNvPr id="9" name="Content Placeholder 8">
            <a:extLst>
              <a:ext uri="{FF2B5EF4-FFF2-40B4-BE49-F238E27FC236}">
                <a16:creationId xmlns:a16="http://schemas.microsoft.com/office/drawing/2014/main" id="{EE95A562-CEEA-F1EF-1EE5-B1B4982FC302}"/>
              </a:ext>
            </a:extLst>
          </p:cNvPr>
          <p:cNvPicPr>
            <a:picLocks noGrp="1" noChangeAspect="1"/>
          </p:cNvPicPr>
          <p:nvPr>
            <p:ph sz="quarter" idx="14"/>
          </p:nvPr>
        </p:nvPicPr>
        <p:blipFill>
          <a:blip r:embed="rId3"/>
          <a:stretch>
            <a:fillRect/>
          </a:stretch>
        </p:blipFill>
        <p:spPr>
          <a:xfrm>
            <a:off x="616226" y="1351721"/>
            <a:ext cx="9859617" cy="5162136"/>
          </a:xfrm>
        </p:spPr>
      </p:pic>
    </p:spTree>
    <p:extLst>
      <p:ext uri="{BB962C8B-B14F-4D97-AF65-F5344CB8AC3E}">
        <p14:creationId xmlns:p14="http://schemas.microsoft.com/office/powerpoint/2010/main" val="290427243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04731" y="388705"/>
            <a:ext cx="6701080" cy="601877"/>
          </a:xfrm>
        </p:spPr>
        <p:txBody>
          <a:bodyPr anchor="t">
            <a:normAutofit fontScale="90000"/>
          </a:bodyPr>
          <a:lstStyle/>
          <a:p>
            <a:r>
              <a:rPr lang="en-US" sz="3100" dirty="0"/>
              <a:t>Stationary System</a:t>
            </a:r>
            <a:br>
              <a:rPr lang="en-US" sz="1800" dirty="0"/>
            </a:br>
            <a:endParaRPr lang="en-US" sz="1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24948" y="1179425"/>
            <a:ext cx="9431573" cy="5117794"/>
          </a:xfrm>
          <a:prstGeom prst="rect">
            <a:avLst/>
          </a:prstGeom>
          <a:solidFill>
            <a:schemeClr val="accent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48855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normAutofit/>
          </a:bodyPr>
          <a:lstStyle/>
          <a:p>
            <a:r>
              <a:rPr lang="en-US" sz="2800" b="1" kern="0" dirty="0">
                <a:solidFill>
                  <a:schemeClr val="bg2"/>
                </a:solidFill>
                <a:effectLst>
                  <a:outerShdw blurRad="38100" dist="38100" dir="2700000" algn="tl">
                    <a:srgbClr val="000000">
                      <a:alpha val="43137"/>
                    </a:srgbClr>
                  </a:outerShdw>
                </a:effectLst>
                <a:latin typeface="Calibri" pitchFamily="34" charset="0"/>
                <a:cs typeface="ＭＳ Ｐゴシック"/>
              </a:rPr>
              <a:t>RAP: Processing – Level 4</a:t>
            </a:r>
            <a:endPar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aphicFrame>
        <p:nvGraphicFramePr>
          <p:cNvPr id="6" name="Content Placeholder 5"/>
          <p:cNvGraphicFramePr>
            <a:graphicFrameLocks noGrp="1"/>
          </p:cNvGraphicFramePr>
          <p:nvPr>
            <p:ph sz="quarter" idx="14"/>
            <p:extLst>
              <p:ext uri="{D42A27DB-BD31-4B8C-83A1-F6EECF244321}">
                <p14:modId xmlns:p14="http://schemas.microsoft.com/office/powerpoint/2010/main" val="632226108"/>
              </p:ext>
            </p:extLst>
          </p:nvPr>
        </p:nvGraphicFramePr>
        <p:xfrm>
          <a:off x="399875" y="1383922"/>
          <a:ext cx="11033125" cy="4629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26812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a:bodyPr>
          <a:lstStyle/>
          <a:p>
            <a:r>
              <a:rPr lang="en-US" sz="2800" b="1" kern="0" dirty="0">
                <a:solidFill>
                  <a:schemeClr val="bg2"/>
                </a:solidFill>
                <a:effectLst>
                  <a:outerShdw blurRad="38100" dist="38100" dir="2700000" algn="tl">
                    <a:srgbClr val="000000">
                      <a:alpha val="43137"/>
                    </a:srgbClr>
                  </a:outerShdw>
                </a:effectLst>
                <a:latin typeface="Calibri" pitchFamily="34" charset="0"/>
                <a:cs typeface="ＭＳ Ｐゴシック"/>
              </a:rPr>
              <a:t>RAP: Processing – Level 4 (Fractionating)</a:t>
            </a:r>
            <a:endParaRPr lang="en-US" sz="2800" dirty="0"/>
          </a:p>
        </p:txBody>
      </p:sp>
      <p:graphicFrame>
        <p:nvGraphicFramePr>
          <p:cNvPr id="7" name="Content Placeholder 6"/>
          <p:cNvGraphicFramePr>
            <a:graphicFrameLocks noGrp="1"/>
          </p:cNvGraphicFramePr>
          <p:nvPr>
            <p:ph sz="quarter" idx="14"/>
            <p:extLst>
              <p:ext uri="{D42A27DB-BD31-4B8C-83A1-F6EECF244321}">
                <p14:modId xmlns:p14="http://schemas.microsoft.com/office/powerpoint/2010/main" val="1660663926"/>
              </p:ext>
            </p:extLst>
          </p:nvPr>
        </p:nvGraphicFramePr>
        <p:xfrm>
          <a:off x="181761" y="1642653"/>
          <a:ext cx="11033125" cy="4629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86016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F54 rap screen"/>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95325" y="939567"/>
            <a:ext cx="8985570" cy="5413367"/>
          </a:xfrm>
          <a:prstGeom prst="rect">
            <a:avLst/>
          </a:prstGeom>
          <a:noFill/>
          <a:ln w="9525">
            <a:noFill/>
            <a:miter lim="800000"/>
            <a:headEnd/>
            <a:tailEnd/>
          </a:ln>
        </p:spPr>
      </p:pic>
      <p:sp>
        <p:nvSpPr>
          <p:cNvPr id="4" name="TextBox 3">
            <a:extLst>
              <a:ext uri="{FF2B5EF4-FFF2-40B4-BE49-F238E27FC236}">
                <a16:creationId xmlns:a16="http://schemas.microsoft.com/office/drawing/2014/main" id="{09D3D758-5BCF-C5E1-06EB-795F1E4CD4D2}"/>
              </a:ext>
            </a:extLst>
          </p:cNvPr>
          <p:cNvSpPr txBox="1"/>
          <p:nvPr/>
        </p:nvSpPr>
        <p:spPr>
          <a:xfrm>
            <a:off x="695325" y="167159"/>
            <a:ext cx="7188889" cy="523220"/>
          </a:xfrm>
          <a:prstGeom prst="rect">
            <a:avLst/>
          </a:prstGeom>
          <a:noFill/>
        </p:spPr>
        <p:txBody>
          <a:bodyPr wrap="square">
            <a:spAutoFit/>
          </a:bodyPr>
          <a:lstStyle/>
          <a:p>
            <a:r>
              <a:rPr kumimoji="0" lang="en-US" sz="2800" b="1" i="0" u="none" strike="noStrike" kern="0" cap="none" spc="0" normalizeH="0" baseline="0" noProof="0" dirty="0">
                <a:ln>
                  <a:noFill/>
                </a:ln>
                <a:solidFill>
                  <a:srgbClr val="B7B09C"/>
                </a:solidFill>
                <a:effectLst>
                  <a:outerShdw blurRad="38100" dist="38100" dir="2700000" algn="tl">
                    <a:srgbClr val="000000">
                      <a:alpha val="43137"/>
                    </a:srgbClr>
                  </a:outerShdw>
                </a:effectLst>
                <a:uLnTx/>
                <a:uFillTx/>
                <a:latin typeface="Calibri" pitchFamily="34" charset="0"/>
                <a:ea typeface="+mj-ea"/>
                <a:cs typeface="ＭＳ Ｐゴシック"/>
              </a:rPr>
              <a:t>RAP: Processing – Level 4 (Fractionating)</a:t>
            </a:r>
            <a:endParaRPr lang="en-US" dirty="0"/>
          </a:p>
        </p:txBody>
      </p:sp>
    </p:spTree>
    <p:extLst>
      <p:ext uri="{BB962C8B-B14F-4D97-AF65-F5344CB8AC3E}">
        <p14:creationId xmlns:p14="http://schemas.microsoft.com/office/powerpoint/2010/main" val="34985991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print"/>
          <a:srcRect/>
          <a:stretch>
            <a:fillRect/>
          </a:stretch>
        </p:blipFill>
        <p:spPr bwMode="auto">
          <a:xfrm>
            <a:off x="1524001" y="1143000"/>
            <a:ext cx="9002881" cy="4296508"/>
          </a:xfrm>
          <a:prstGeom prst="rect">
            <a:avLst/>
          </a:prstGeom>
          <a:noFill/>
          <a:ln w="9525">
            <a:noFill/>
            <a:miter lim="800000"/>
            <a:headEnd/>
            <a:tailEnd/>
          </a:ln>
        </p:spPr>
      </p:pic>
      <p:cxnSp>
        <p:nvCxnSpPr>
          <p:cNvPr id="11" name="Straight Arrow Connector 10"/>
          <p:cNvCxnSpPr>
            <a:cxnSpLocks/>
          </p:cNvCxnSpPr>
          <p:nvPr/>
        </p:nvCxnSpPr>
        <p:spPr bwMode="auto">
          <a:xfrm flipV="1">
            <a:off x="3009900" y="5120054"/>
            <a:ext cx="152400" cy="59494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2" name="Straight Arrow Connector 11"/>
          <p:cNvCxnSpPr>
            <a:cxnSpLocks/>
            <a:stCxn id="14" idx="1"/>
          </p:cNvCxnSpPr>
          <p:nvPr/>
        </p:nvCxnSpPr>
        <p:spPr bwMode="auto">
          <a:xfrm flipH="1" flipV="1">
            <a:off x="4572000" y="5257801"/>
            <a:ext cx="838200" cy="72029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3" name="TextBox 12"/>
          <p:cNvSpPr txBox="1"/>
          <p:nvPr/>
        </p:nvSpPr>
        <p:spPr>
          <a:xfrm>
            <a:off x="1790700" y="5617950"/>
            <a:ext cx="2743200" cy="830997"/>
          </a:xfrm>
          <a:prstGeom prst="rect">
            <a:avLst/>
          </a:prstGeom>
          <a:noFill/>
        </p:spPr>
        <p:txBody>
          <a:bodyPr wrap="square" rtlCol="0">
            <a:spAutoFit/>
          </a:bodyPr>
          <a:lstStyle/>
          <a:p>
            <a:pPr defTabSz="914400" fontAlgn="base">
              <a:spcBef>
                <a:spcPct val="0"/>
              </a:spcBef>
              <a:spcAft>
                <a:spcPct val="0"/>
              </a:spcAft>
            </a:pPr>
            <a:r>
              <a:rPr lang="en-US" sz="2400" dirty="0">
                <a:solidFill>
                  <a:srgbClr val="000000"/>
                </a:solidFill>
                <a:latin typeface="Arial" charset="0"/>
                <a:ea typeface="ＭＳ Ｐゴシック" pitchFamily="1" charset="-128"/>
              </a:rPr>
              <a:t>Ripped material goes in here</a:t>
            </a:r>
          </a:p>
        </p:txBody>
      </p:sp>
      <p:sp>
        <p:nvSpPr>
          <p:cNvPr id="14" name="TextBox 13"/>
          <p:cNvSpPr txBox="1"/>
          <p:nvPr/>
        </p:nvSpPr>
        <p:spPr>
          <a:xfrm>
            <a:off x="5410200" y="5562601"/>
            <a:ext cx="1676400" cy="830997"/>
          </a:xfrm>
          <a:prstGeom prst="rect">
            <a:avLst/>
          </a:prstGeom>
          <a:noFill/>
        </p:spPr>
        <p:txBody>
          <a:bodyPr wrap="square" rtlCol="0">
            <a:spAutoFit/>
          </a:bodyPr>
          <a:lstStyle/>
          <a:p>
            <a:pPr defTabSz="914400" fontAlgn="base">
              <a:spcBef>
                <a:spcPct val="0"/>
              </a:spcBef>
              <a:spcAft>
                <a:spcPct val="0"/>
              </a:spcAft>
            </a:pPr>
            <a:r>
              <a:rPr lang="en-US" sz="2400" dirty="0">
                <a:solidFill>
                  <a:srgbClr val="000000"/>
                </a:solidFill>
                <a:latin typeface="Arial" charset="0"/>
                <a:ea typeface="ＭＳ Ｐゴシック" pitchFamily="1" charset="-128"/>
              </a:rPr>
              <a:t>Millings go in here</a:t>
            </a:r>
          </a:p>
        </p:txBody>
      </p:sp>
      <p:sp>
        <p:nvSpPr>
          <p:cNvPr id="3" name="TextBox 2">
            <a:extLst>
              <a:ext uri="{FF2B5EF4-FFF2-40B4-BE49-F238E27FC236}">
                <a16:creationId xmlns:a16="http://schemas.microsoft.com/office/drawing/2014/main" id="{C036A8CE-F0E3-5D0A-C4D4-877603E9C5D1}"/>
              </a:ext>
            </a:extLst>
          </p:cNvPr>
          <p:cNvSpPr txBox="1"/>
          <p:nvPr/>
        </p:nvSpPr>
        <p:spPr>
          <a:xfrm>
            <a:off x="1524001" y="367107"/>
            <a:ext cx="7417075" cy="584775"/>
          </a:xfrm>
          <a:prstGeom prst="rect">
            <a:avLst/>
          </a:prstGeom>
          <a:noFill/>
        </p:spPr>
        <p:txBody>
          <a:bodyPr wrap="square">
            <a:spAutoFit/>
          </a:bodyPr>
          <a:lstStyle/>
          <a:p>
            <a:r>
              <a:rPr kumimoji="0" lang="en-US" sz="3200" b="1" i="0" u="none" strike="noStrike" kern="0" cap="none" spc="0" normalizeH="0" baseline="0" noProof="0" dirty="0">
                <a:ln>
                  <a:noFill/>
                </a:ln>
                <a:solidFill>
                  <a:srgbClr val="B7B09C"/>
                </a:solidFill>
                <a:effectLst>
                  <a:outerShdw blurRad="38100" dist="38100" dir="2700000" algn="tl">
                    <a:srgbClr val="000000">
                      <a:alpha val="43137"/>
                    </a:srgbClr>
                  </a:outerShdw>
                </a:effectLst>
                <a:uLnTx/>
                <a:uFillTx/>
                <a:latin typeface="Calibri" pitchFamily="34" charset="0"/>
                <a:ea typeface="+mj-ea"/>
                <a:cs typeface="ＭＳ Ｐゴシック"/>
              </a:rPr>
              <a:t>RAP: Processing – Level 4 (Fractionating)</a:t>
            </a:r>
            <a:endParaRPr lang="en-US" sz="32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6"/>
          <p:cNvSpPr>
            <a:spLocks noGrp="1"/>
          </p:cNvSpPr>
          <p:nvPr>
            <p:ph type="ctrTitle"/>
          </p:nvPr>
        </p:nvSpPr>
        <p:spPr/>
        <p:txBody>
          <a:bodyPr>
            <a:noAutofit/>
          </a:bodyPr>
          <a:lstStyle/>
          <a:p>
            <a:r>
              <a:rPr lang="en-US" sz="2800" b="1" kern="0" dirty="0">
                <a:solidFill>
                  <a:schemeClr val="bg2"/>
                </a:solidFill>
                <a:effectLst>
                  <a:outerShdw blurRad="38100" dist="38100" dir="2700000" algn="tl">
                    <a:srgbClr val="000000">
                      <a:alpha val="43137"/>
                    </a:srgbClr>
                  </a:outerShdw>
                </a:effectLst>
                <a:latin typeface="Calibri" pitchFamily="34" charset="0"/>
                <a:cs typeface="ＭＳ Ｐゴシック"/>
              </a:rPr>
              <a:t>RAP: Processing – Level 4</a:t>
            </a:r>
            <a:br>
              <a:rPr lang="en-US" sz="4000" kern="0" dirty="0">
                <a:solidFill>
                  <a:schemeClr val="bg2"/>
                </a:solidFill>
                <a:latin typeface="Calibri" pitchFamily="34" charset="0"/>
                <a:cs typeface="ＭＳ Ｐゴシック"/>
              </a:rPr>
            </a:br>
            <a:endParaRPr lang="en-US" sz="4000" dirty="0">
              <a:latin typeface="Calibri" panose="020F0502020204030204" pitchFamily="34" charset="0"/>
              <a:cs typeface="Calibri" panose="020F0502020204030204" pitchFamily="34" charset="0"/>
            </a:endParaRPr>
          </a:p>
        </p:txBody>
      </p:sp>
      <p:pic>
        <p:nvPicPr>
          <p:cNvPr id="3" name="Content Placeholder 2"/>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609599" y="1316109"/>
            <a:ext cx="10058401" cy="5033657"/>
          </a:xfrm>
        </p:spPr>
      </p:pic>
    </p:spTree>
    <p:extLst>
      <p:ext uri="{BB962C8B-B14F-4D97-AF65-F5344CB8AC3E}">
        <p14:creationId xmlns:p14="http://schemas.microsoft.com/office/powerpoint/2010/main" val="12962133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09599" y="356532"/>
            <a:ext cx="8934773" cy="601877"/>
          </a:xfrm>
        </p:spPr>
        <p:txBody>
          <a:bodyPr>
            <a:normAutofit fontScale="90000"/>
          </a:bodyPr>
          <a:lstStyle/>
          <a:p>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Questions</a:t>
            </a:r>
          </a:p>
        </p:txBody>
      </p:sp>
      <p:pic>
        <p:nvPicPr>
          <p:cNvPr id="3" name="Content Placeholder 2"/>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763399" y="1231085"/>
            <a:ext cx="9621435" cy="5176007"/>
          </a:xfrm>
        </p:spPr>
      </p:pic>
    </p:spTree>
    <p:extLst>
      <p:ext uri="{BB962C8B-B14F-4D97-AF65-F5344CB8AC3E}">
        <p14:creationId xmlns:p14="http://schemas.microsoft.com/office/powerpoint/2010/main" val="4183196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CF2F0-AA15-AEA9-9ACB-3F8A9C2CD374}"/>
              </a:ext>
            </a:extLst>
          </p:cNvPr>
          <p:cNvSpPr>
            <a:spLocks noGrp="1"/>
          </p:cNvSpPr>
          <p:nvPr>
            <p:ph type="ctrTitle"/>
          </p:nvPr>
        </p:nvSpPr>
        <p:spPr>
          <a:xfrm>
            <a:off x="609599" y="276607"/>
            <a:ext cx="8934773" cy="601877"/>
          </a:xfrm>
        </p:spPr>
        <p:txBody>
          <a:bodyPr>
            <a:normAutofit fontScale="90000"/>
          </a:bodyPr>
          <a:lstStyle/>
          <a:p>
            <a:r>
              <a:rPr lang="en-US" sz="4400" dirty="0">
                <a:ln>
                  <a:solidFill>
                    <a:schemeClr val="tx1"/>
                  </a:solidFill>
                </a:ln>
                <a:latin typeface="Calibri" panose="020F0502020204030204" pitchFamily="34" charset="0"/>
                <a:cs typeface="Calibri" panose="020F0502020204030204" pitchFamily="34" charset="0"/>
              </a:rPr>
              <a:t>RAP</a:t>
            </a:r>
            <a:r>
              <a:rPr lang="en-US" sz="4400" dirty="0">
                <a:effectLst>
                  <a:outerShdw blurRad="38100" dist="38100" dir="2700000" algn="tl">
                    <a:srgbClr val="000000">
                      <a:alpha val="43137"/>
                    </a:srgbClr>
                  </a:outerShdw>
                </a:effectLst>
                <a:latin typeface="Calibri" pitchFamily="34" charset="0"/>
                <a:cs typeface="Calibri" panose="020F0502020204030204" pitchFamily="34" charset="0"/>
              </a:rPr>
              <a:t>: </a:t>
            </a:r>
            <a:r>
              <a:rPr lang="en-US" sz="4400" dirty="0">
                <a:latin typeface="Calibri" panose="020F0502020204030204" pitchFamily="34" charset="0"/>
                <a:cs typeface="Calibri" panose="020F0502020204030204" pitchFamily="34" charset="0"/>
              </a:rPr>
              <a:t>Market and History</a:t>
            </a:r>
            <a:endParaRPr lang="en-US" dirty="0"/>
          </a:p>
        </p:txBody>
      </p:sp>
      <p:sp>
        <p:nvSpPr>
          <p:cNvPr id="3" name="Content Placeholder 2">
            <a:extLst>
              <a:ext uri="{FF2B5EF4-FFF2-40B4-BE49-F238E27FC236}">
                <a16:creationId xmlns:a16="http://schemas.microsoft.com/office/drawing/2014/main" id="{43433002-E74B-74E2-E4B7-FC41B2F5B8FD}"/>
              </a:ext>
            </a:extLst>
          </p:cNvPr>
          <p:cNvSpPr>
            <a:spLocks noGrp="1"/>
          </p:cNvSpPr>
          <p:nvPr>
            <p:ph sz="quarter" idx="14"/>
          </p:nvPr>
        </p:nvSpPr>
        <p:spPr>
          <a:xfrm>
            <a:off x="609599" y="1361210"/>
            <a:ext cx="11033761" cy="4628515"/>
          </a:xfrm>
        </p:spPr>
        <p:txBody>
          <a:bodyPr>
            <a:normAutofit/>
          </a:bodyPr>
          <a:lstStyle/>
          <a:p>
            <a:pPr marL="0" indent="0">
              <a:buNone/>
            </a:pPr>
            <a:r>
              <a:rPr lang="en-US" dirty="0"/>
              <a:t>• The total estimated amount of RAP stockpiled nationwide at the end of the 2021 construction season was about 137 million tons. </a:t>
            </a:r>
          </a:p>
          <a:p>
            <a:pPr marL="0" indent="0">
              <a:buNone/>
            </a:pPr>
            <a:endParaRPr lang="en-US" dirty="0"/>
          </a:p>
          <a:p>
            <a:pPr marL="0" indent="0">
              <a:buNone/>
            </a:pPr>
            <a:r>
              <a:rPr lang="en-US" dirty="0"/>
              <a:t>• Fractionated RAP represents about 25 percent of RAP use nationwide, and the tons of RAP mixtures produced using softer binders are estimated at 22 percent while tons produced using recycling agents is estimated at 5 percent. </a:t>
            </a:r>
          </a:p>
        </p:txBody>
      </p:sp>
      <p:sp>
        <p:nvSpPr>
          <p:cNvPr id="5" name="TextBox 4">
            <a:extLst>
              <a:ext uri="{FF2B5EF4-FFF2-40B4-BE49-F238E27FC236}">
                <a16:creationId xmlns:a16="http://schemas.microsoft.com/office/drawing/2014/main" id="{25F29769-9301-250B-0984-79157E690D29}"/>
              </a:ext>
            </a:extLst>
          </p:cNvPr>
          <p:cNvSpPr txBox="1"/>
          <p:nvPr/>
        </p:nvSpPr>
        <p:spPr>
          <a:xfrm>
            <a:off x="2703352" y="5935062"/>
            <a:ext cx="6094602" cy="646331"/>
          </a:xfrm>
          <a:prstGeom prst="rect">
            <a:avLst/>
          </a:prstGeom>
          <a:noFill/>
        </p:spPr>
        <p:txBody>
          <a:bodyPr wrap="square">
            <a:spAutoFit/>
          </a:bodyPr>
          <a:lstStyle/>
          <a:p>
            <a:r>
              <a:rPr lang="en-US" sz="1800" dirty="0">
                <a:solidFill>
                  <a:schemeClr val="bg2"/>
                </a:solidFill>
              </a:rPr>
              <a:t>*Data from NAPA annual Asphalt Pavement Industry Survey</a:t>
            </a:r>
          </a:p>
        </p:txBody>
      </p:sp>
    </p:spTree>
    <p:extLst>
      <p:ext uri="{BB962C8B-B14F-4D97-AF65-F5344CB8AC3E}">
        <p14:creationId xmlns:p14="http://schemas.microsoft.com/office/powerpoint/2010/main" val="3303875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38726" y="6289005"/>
            <a:ext cx="4222823" cy="292388"/>
          </a:xfrm>
          <a:prstGeom prst="rect">
            <a:avLst/>
          </a:prstGeom>
        </p:spPr>
        <p:txBody>
          <a:bodyPr wrap="none">
            <a:spAutoFit/>
          </a:bodyPr>
          <a:lstStyle/>
          <a:p>
            <a:r>
              <a:rPr lang="en-US" sz="1300" dirty="0">
                <a:solidFill>
                  <a:prstClr val="black"/>
                </a:solidFill>
                <a:latin typeface="Calibri"/>
              </a:rPr>
              <a:t>*Data from NAPA annual Asphalt Pavement Industry Survey</a:t>
            </a:r>
          </a:p>
        </p:txBody>
      </p:sp>
      <p:sp>
        <p:nvSpPr>
          <p:cNvPr id="3" name="Title 2"/>
          <p:cNvSpPr>
            <a:spLocks noGrp="1"/>
          </p:cNvSpPr>
          <p:nvPr>
            <p:ph type="ctrTitle"/>
          </p:nvPr>
        </p:nvSpPr>
        <p:spPr>
          <a:xfrm>
            <a:off x="500542" y="276607"/>
            <a:ext cx="8934773" cy="601877"/>
          </a:xfrm>
        </p:spPr>
        <p:txBody>
          <a:bodyPr>
            <a:normAutofit fontScale="90000"/>
          </a:bodyPr>
          <a:lstStyle/>
          <a:p>
            <a:r>
              <a:rPr lang="en-US" sz="4000" dirty="0">
                <a:latin typeface="Calibri" panose="020F0502020204030204" pitchFamily="34" charset="0"/>
                <a:cs typeface="Calibri" panose="020F0502020204030204" pitchFamily="34" charset="0"/>
              </a:rPr>
              <a:t>RAP: Market and History </a:t>
            </a:r>
          </a:p>
        </p:txBody>
      </p:sp>
      <p:pic>
        <p:nvPicPr>
          <p:cNvPr id="5" name="Picture 4" descr="Chart, line chart&#10;&#10;Description automatically generated">
            <a:extLst>
              <a:ext uri="{FF2B5EF4-FFF2-40B4-BE49-F238E27FC236}">
                <a16:creationId xmlns:a16="http://schemas.microsoft.com/office/drawing/2014/main" id="{760973B8-75AF-A334-AE7E-98D0152EE5A9}"/>
              </a:ext>
            </a:extLst>
          </p:cNvPr>
          <p:cNvPicPr>
            <a:picLocks noChangeAspect="1"/>
          </p:cNvPicPr>
          <p:nvPr/>
        </p:nvPicPr>
        <p:blipFill>
          <a:blip r:embed="rId2"/>
          <a:stretch>
            <a:fillRect/>
          </a:stretch>
        </p:blipFill>
        <p:spPr>
          <a:xfrm>
            <a:off x="659664" y="1187872"/>
            <a:ext cx="10755226" cy="4791744"/>
          </a:xfrm>
          <a:prstGeom prst="rect">
            <a:avLst/>
          </a:prstGeom>
        </p:spPr>
      </p:pic>
    </p:spTree>
    <p:extLst>
      <p:ext uri="{BB962C8B-B14F-4D97-AF65-F5344CB8AC3E}">
        <p14:creationId xmlns:p14="http://schemas.microsoft.com/office/powerpoint/2010/main" val="2953182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98742" y="6403478"/>
            <a:ext cx="4222823" cy="292388"/>
          </a:xfrm>
          <a:prstGeom prst="rect">
            <a:avLst/>
          </a:prstGeom>
        </p:spPr>
        <p:txBody>
          <a:bodyPr wrap="none">
            <a:spAutoFit/>
          </a:bodyPr>
          <a:lstStyle/>
          <a:p>
            <a:r>
              <a:rPr lang="en-US" sz="1300" dirty="0">
                <a:solidFill>
                  <a:prstClr val="black"/>
                </a:solidFill>
                <a:latin typeface="Calibri"/>
              </a:rPr>
              <a:t>*Data from NAPA annual Asphalt Pavement Industry Survey</a:t>
            </a:r>
          </a:p>
        </p:txBody>
      </p:sp>
      <p:sp>
        <p:nvSpPr>
          <p:cNvPr id="3" name="Title 2"/>
          <p:cNvSpPr>
            <a:spLocks noGrp="1"/>
          </p:cNvSpPr>
          <p:nvPr>
            <p:ph type="ctrTitle"/>
          </p:nvPr>
        </p:nvSpPr>
        <p:spPr>
          <a:xfrm>
            <a:off x="525709" y="128332"/>
            <a:ext cx="8934773" cy="528506"/>
          </a:xfrm>
        </p:spPr>
        <p:txBody>
          <a:bodyPr>
            <a:normAutofit fontScale="90000"/>
          </a:bodyPr>
          <a:lstStyle/>
          <a:p>
            <a:r>
              <a:rPr lang="en-US" sz="4000" dirty="0">
                <a:latin typeface="Calibri" panose="020F0502020204030204" pitchFamily="34" charset="0"/>
                <a:cs typeface="Calibri" panose="020F0502020204030204" pitchFamily="34" charset="0"/>
              </a:rPr>
              <a:t>RAP: Market and History </a:t>
            </a:r>
          </a:p>
        </p:txBody>
      </p:sp>
      <p:pic>
        <p:nvPicPr>
          <p:cNvPr id="5" name="Picture 4" descr="Map&#10;&#10;Description automatically generated">
            <a:extLst>
              <a:ext uri="{FF2B5EF4-FFF2-40B4-BE49-F238E27FC236}">
                <a16:creationId xmlns:a16="http://schemas.microsoft.com/office/drawing/2014/main" id="{A13DD733-68F2-42C7-FE91-408707C19A18}"/>
              </a:ext>
            </a:extLst>
          </p:cNvPr>
          <p:cNvPicPr>
            <a:picLocks noChangeAspect="1"/>
          </p:cNvPicPr>
          <p:nvPr/>
        </p:nvPicPr>
        <p:blipFill>
          <a:blip r:embed="rId2"/>
          <a:stretch>
            <a:fillRect/>
          </a:stretch>
        </p:blipFill>
        <p:spPr>
          <a:xfrm>
            <a:off x="446887" y="1218583"/>
            <a:ext cx="10408468" cy="5107697"/>
          </a:xfrm>
          <a:prstGeom prst="rect">
            <a:avLst/>
          </a:prstGeom>
        </p:spPr>
      </p:pic>
    </p:spTree>
    <p:extLst>
      <p:ext uri="{BB962C8B-B14F-4D97-AF65-F5344CB8AC3E}">
        <p14:creationId xmlns:p14="http://schemas.microsoft.com/office/powerpoint/2010/main" val="376095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3600" dirty="0">
                <a:ln>
                  <a:solidFill>
                    <a:schemeClr val="tx1"/>
                  </a:solidFill>
                </a:ln>
              </a:rPr>
              <a:t>RAP</a:t>
            </a:r>
            <a:r>
              <a:rPr lang="en-US" sz="3600" dirty="0"/>
              <a:t>: Fractionating vs Recycling</a:t>
            </a:r>
            <a:endParaRPr lang="en-US" sz="3600" dirty="0">
              <a:latin typeface="Calibri" panose="020F0502020204030204" pitchFamily="34" charset="0"/>
              <a:cs typeface="Calibri" panose="020F0502020204030204" pitchFamily="34" charset="0"/>
            </a:endParaRPr>
          </a:p>
        </p:txBody>
      </p:sp>
      <p:pic>
        <p:nvPicPr>
          <p:cNvPr id="6" name="Content Placeholder 5" descr="A picture containing outdoor, sky, ground, transport&#10;&#10;Description automatically generated">
            <a:extLst>
              <a:ext uri="{FF2B5EF4-FFF2-40B4-BE49-F238E27FC236}">
                <a16:creationId xmlns:a16="http://schemas.microsoft.com/office/drawing/2014/main" id="{E18EA3BA-494A-14E2-C283-7798F37279FF}"/>
              </a:ext>
            </a:extLst>
          </p:cNvPr>
          <p:cNvPicPr>
            <a:picLocks noGrp="1" noChangeAspect="1"/>
          </p:cNvPicPr>
          <p:nvPr>
            <p:ph sz="quarter" idx="14"/>
          </p:nvPr>
        </p:nvPicPr>
        <p:blipFill>
          <a:blip r:embed="rId3"/>
          <a:stretch>
            <a:fillRect/>
          </a:stretch>
        </p:blipFill>
        <p:spPr>
          <a:xfrm>
            <a:off x="696287" y="1283516"/>
            <a:ext cx="9429225" cy="5385732"/>
          </a:xfrm>
        </p:spPr>
      </p:pic>
    </p:spTree>
    <p:extLst>
      <p:ext uri="{BB962C8B-B14F-4D97-AF65-F5344CB8AC3E}">
        <p14:creationId xmlns:p14="http://schemas.microsoft.com/office/powerpoint/2010/main" val="1684328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chor="ctr"/>
          <a:lstStyle/>
          <a:p>
            <a:pPr algn="l"/>
            <a:r>
              <a:rPr lang="en-US" sz="3600" b="1" dirty="0">
                <a:ln>
                  <a:solidFill>
                    <a:schemeClr val="tx1"/>
                  </a:solidFill>
                </a:ln>
                <a:latin typeface="Calibri" panose="020F0502020204030204" pitchFamily="34" charset="0"/>
                <a:cs typeface="Calibri" panose="020F0502020204030204" pitchFamily="34" charset="0"/>
              </a:rPr>
              <a:t>RAP</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dirty="0">
                <a:latin typeface="Calibri" panose="020F0502020204030204" pitchFamily="34" charset="0"/>
                <a:cs typeface="Calibri" panose="020F0502020204030204" pitchFamily="34" charset="0"/>
              </a:rPr>
              <a:t>Problems with Single Sizing</a:t>
            </a:r>
          </a:p>
        </p:txBody>
      </p:sp>
      <p:graphicFrame>
        <p:nvGraphicFramePr>
          <p:cNvPr id="1026" name="Object 4"/>
          <p:cNvGraphicFramePr>
            <a:graphicFrameLocks noGrp="1" noChangeAspect="1"/>
          </p:cNvGraphicFramePr>
          <p:nvPr>
            <p:ph sz="quarter" idx="14"/>
            <p:extLst>
              <p:ext uri="{D42A27DB-BD31-4B8C-83A1-F6EECF244321}">
                <p14:modId xmlns:p14="http://schemas.microsoft.com/office/powerpoint/2010/main" val="291169746"/>
              </p:ext>
            </p:extLst>
          </p:nvPr>
        </p:nvGraphicFramePr>
        <p:xfrm>
          <a:off x="5309438" y="1552921"/>
          <a:ext cx="6172200" cy="4629150"/>
        </p:xfrm>
        <a:graphic>
          <a:graphicData uri="http://schemas.openxmlformats.org/presentationml/2006/ole">
            <mc:AlternateContent xmlns:mc="http://schemas.openxmlformats.org/markup-compatibility/2006">
              <mc:Choice xmlns:v="urn:schemas-microsoft-com:vml" Requires="v">
                <p:oleObj name="Photo Editor Photo" r:id="rId3" imgW="21638095" imgH="16228571" progId="">
                  <p:embed/>
                </p:oleObj>
              </mc:Choice>
              <mc:Fallback>
                <p:oleObj name="Photo Editor Photo" r:id="rId3" imgW="21638095" imgH="16228571" progId="">
                  <p:embed/>
                  <p:pic>
                    <p:nvPicPr>
                      <p:cNvPr id="102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438" y="1552921"/>
                        <a:ext cx="6172200" cy="4629150"/>
                      </a:xfrm>
                      <a:prstGeom prst="rect">
                        <a:avLst/>
                      </a:prstGeom>
                      <a:noFill/>
                    </p:spPr>
                  </p:pic>
                </p:oleObj>
              </mc:Fallback>
            </mc:AlternateContent>
          </a:graphicData>
        </a:graphic>
      </p:graphicFrame>
      <p:graphicFrame>
        <p:nvGraphicFramePr>
          <p:cNvPr id="5" name="Diagram 4"/>
          <p:cNvGraphicFramePr/>
          <p:nvPr>
            <p:extLst>
              <p:ext uri="{D42A27DB-BD31-4B8C-83A1-F6EECF244321}">
                <p14:modId xmlns:p14="http://schemas.microsoft.com/office/powerpoint/2010/main" val="2802412795"/>
              </p:ext>
            </p:extLst>
          </p:nvPr>
        </p:nvGraphicFramePr>
        <p:xfrm>
          <a:off x="1163783" y="1219200"/>
          <a:ext cx="3832352" cy="47891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5693537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Astec Color Scheme 1">
      <a:dk1>
        <a:srgbClr val="000000"/>
      </a:dk1>
      <a:lt1>
        <a:srgbClr val="FFFFFF"/>
      </a:lt1>
      <a:dk2>
        <a:srgbClr val="0D4DA7"/>
      </a:dk2>
      <a:lt2>
        <a:srgbClr val="B7B09C"/>
      </a:lt2>
      <a:accent1>
        <a:srgbClr val="B1D1D5"/>
      </a:accent1>
      <a:accent2>
        <a:srgbClr val="3AAAD0"/>
      </a:accent2>
      <a:accent3>
        <a:srgbClr val="A5A5A5"/>
      </a:accent3>
      <a:accent4>
        <a:srgbClr val="927055"/>
      </a:accent4>
      <a:accent5>
        <a:srgbClr val="6A522D"/>
      </a:accent5>
      <a:accent6>
        <a:srgbClr val="2C2C29"/>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1E8C75A-5380-1248-9BFF-C6723439F468}" vid="{4F1E90DA-2CB6-874F-9981-FEFF648D563B}"/>
    </a:ext>
  </a:extLst>
</a:theme>
</file>

<file path=ppt/theme/theme2.xml><?xml version="1.0" encoding="utf-8"?>
<a:theme xmlns:a="http://schemas.openxmlformats.org/drawingml/2006/main" name="1_Office Theme">
  <a:themeElements>
    <a:clrScheme name="Astec Color Scheme 1">
      <a:dk1>
        <a:srgbClr val="000000"/>
      </a:dk1>
      <a:lt1>
        <a:srgbClr val="FFFFFF"/>
      </a:lt1>
      <a:dk2>
        <a:srgbClr val="0D4DA7"/>
      </a:dk2>
      <a:lt2>
        <a:srgbClr val="B7B09C"/>
      </a:lt2>
      <a:accent1>
        <a:srgbClr val="B1D1D5"/>
      </a:accent1>
      <a:accent2>
        <a:srgbClr val="3AAAD0"/>
      </a:accent2>
      <a:accent3>
        <a:srgbClr val="A5A5A5"/>
      </a:accent3>
      <a:accent4>
        <a:srgbClr val="927055"/>
      </a:accent4>
      <a:accent5>
        <a:srgbClr val="6A522D"/>
      </a:accent5>
      <a:accent6>
        <a:srgbClr val="2C2C29"/>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1E8C75A-5380-1248-9BFF-C6723439F468}" vid="{4F1E90DA-2CB6-874F-9981-FEFF648D563B}"/>
    </a:ext>
  </a:extLst>
</a:theme>
</file>

<file path=ppt/theme/theme3.xml><?xml version="1.0" encoding="utf-8"?>
<a:theme xmlns:a="http://schemas.openxmlformats.org/drawingml/2006/main" name="2_Office Theme">
  <a:themeElements>
    <a:clrScheme name="Astec Color Scheme 1">
      <a:dk1>
        <a:srgbClr val="000000"/>
      </a:dk1>
      <a:lt1>
        <a:srgbClr val="FFFFFF"/>
      </a:lt1>
      <a:dk2>
        <a:srgbClr val="0D4DA7"/>
      </a:dk2>
      <a:lt2>
        <a:srgbClr val="B7B09C"/>
      </a:lt2>
      <a:accent1>
        <a:srgbClr val="B1D1D5"/>
      </a:accent1>
      <a:accent2>
        <a:srgbClr val="3AAAD0"/>
      </a:accent2>
      <a:accent3>
        <a:srgbClr val="A5A5A5"/>
      </a:accent3>
      <a:accent4>
        <a:srgbClr val="927055"/>
      </a:accent4>
      <a:accent5>
        <a:srgbClr val="6A522D"/>
      </a:accent5>
      <a:accent6>
        <a:srgbClr val="2C2C29"/>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1E8C75A-5380-1248-9BFF-C6723439F468}" vid="{4F1E90DA-2CB6-874F-9981-FEFF648D563B}"/>
    </a:ext>
  </a:extLst>
</a:theme>
</file>

<file path=ppt/theme/theme4.xml><?xml version="1.0" encoding="utf-8"?>
<a:theme xmlns:a="http://schemas.openxmlformats.org/drawingml/2006/main" name="3_Office Theme">
  <a:themeElements>
    <a:clrScheme name="Astec Color Scheme 1">
      <a:dk1>
        <a:srgbClr val="000000"/>
      </a:dk1>
      <a:lt1>
        <a:srgbClr val="FFFFFF"/>
      </a:lt1>
      <a:dk2>
        <a:srgbClr val="0D4DA7"/>
      </a:dk2>
      <a:lt2>
        <a:srgbClr val="B7B09C"/>
      </a:lt2>
      <a:accent1>
        <a:srgbClr val="B1D1D5"/>
      </a:accent1>
      <a:accent2>
        <a:srgbClr val="3AAAD0"/>
      </a:accent2>
      <a:accent3>
        <a:srgbClr val="A5A5A5"/>
      </a:accent3>
      <a:accent4>
        <a:srgbClr val="927055"/>
      </a:accent4>
      <a:accent5>
        <a:srgbClr val="6A522D"/>
      </a:accent5>
      <a:accent6>
        <a:srgbClr val="2C2C29"/>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1E8C75A-5380-1248-9BFF-C6723439F468}" vid="{4F1E90DA-2CB6-874F-9981-FEFF648D563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Astec PPT Template r1 (1)</Template>
  <TotalTime>1756</TotalTime>
  <Words>1128</Words>
  <Application>Microsoft Office PowerPoint</Application>
  <PresentationFormat>Widescreen</PresentationFormat>
  <Paragraphs>189</Paragraphs>
  <Slides>48</Slides>
  <Notes>29</Notes>
  <HiddenSlides>0</HiddenSlides>
  <MMClips>0</MMClips>
  <ScaleCrop>false</ScaleCrop>
  <HeadingPairs>
    <vt:vector size="8" baseType="variant">
      <vt:variant>
        <vt:lpstr>Fonts Used</vt:lpstr>
      </vt:variant>
      <vt:variant>
        <vt:i4>7</vt:i4>
      </vt:variant>
      <vt:variant>
        <vt:lpstr>Theme</vt:lpstr>
      </vt:variant>
      <vt:variant>
        <vt:i4>4</vt:i4>
      </vt:variant>
      <vt:variant>
        <vt:lpstr>Embedded OLE Servers</vt:lpstr>
      </vt:variant>
      <vt:variant>
        <vt:i4>1</vt:i4>
      </vt:variant>
      <vt:variant>
        <vt:lpstr>Slide Titles</vt:lpstr>
      </vt:variant>
      <vt:variant>
        <vt:i4>48</vt:i4>
      </vt:variant>
    </vt:vector>
  </HeadingPairs>
  <TitlesOfParts>
    <vt:vector size="60" baseType="lpstr">
      <vt:lpstr>Arial</vt:lpstr>
      <vt:lpstr>Arial Unicode MS</vt:lpstr>
      <vt:lpstr>Calibri</vt:lpstr>
      <vt:lpstr>Century Gothic</vt:lpstr>
      <vt:lpstr>Courier New</vt:lpstr>
      <vt:lpstr>Times New Roman</vt:lpstr>
      <vt:lpstr>Wingdings</vt:lpstr>
      <vt:lpstr>Office Theme</vt:lpstr>
      <vt:lpstr>1_Office Theme</vt:lpstr>
      <vt:lpstr>2_Office Theme</vt:lpstr>
      <vt:lpstr>3_Office Theme</vt:lpstr>
      <vt:lpstr>Photo Editor Photo</vt:lpstr>
      <vt:lpstr>Achieving Optimal RAP Gradation in Processing</vt:lpstr>
      <vt:lpstr>Asphalt Production</vt:lpstr>
      <vt:lpstr>RAP Usage</vt:lpstr>
      <vt:lpstr>RAP: Market and History</vt:lpstr>
      <vt:lpstr>RAP: Market and History</vt:lpstr>
      <vt:lpstr>RAP: Market and History </vt:lpstr>
      <vt:lpstr>RAP: Market and History </vt:lpstr>
      <vt:lpstr>RAP: Fractionating vs Recycling</vt:lpstr>
      <vt:lpstr>RAP: Problems with Single Sizing</vt:lpstr>
      <vt:lpstr>RAP: Problems with Single Sizing</vt:lpstr>
      <vt:lpstr>PowerPoint Presentation</vt:lpstr>
      <vt:lpstr>PowerPoint Presentation</vt:lpstr>
      <vt:lpstr>RAP: Obstacles to Fractionating</vt:lpstr>
      <vt:lpstr>RAP: Fractionating vs. Recycling</vt:lpstr>
      <vt:lpstr>PowerPoint Presentation</vt:lpstr>
      <vt:lpstr>PowerPoint Presentation</vt:lpstr>
      <vt:lpstr>RAP: Handling</vt:lpstr>
      <vt:lpstr>Mobile &amp; Portable Conveyors</vt:lpstr>
      <vt:lpstr>PowerPoint Presentation</vt:lpstr>
      <vt:lpstr>RAP: Handling</vt:lpstr>
      <vt:lpstr>RAP: Handling</vt:lpstr>
      <vt:lpstr>RAP Processing &amp; Handling</vt:lpstr>
      <vt:lpstr>PowerPoint Presentation</vt:lpstr>
      <vt:lpstr>PowerPoint Presentation</vt:lpstr>
      <vt:lpstr>RAP: Processing Options</vt:lpstr>
      <vt:lpstr>RAP: Crushing</vt:lpstr>
      <vt:lpstr>RAP: Horizontal Shaft Impactors</vt:lpstr>
      <vt:lpstr>PowerPoint Presentation</vt:lpstr>
      <vt:lpstr> RAP: High Frequency Screens</vt:lpstr>
      <vt:lpstr>High Frequency Screens</vt:lpstr>
      <vt:lpstr>Multi Frequency screens</vt:lpstr>
      <vt:lpstr>RAP: Processing</vt:lpstr>
      <vt:lpstr>RAP: Processing</vt:lpstr>
      <vt:lpstr>PowerPoint Presentation</vt:lpstr>
      <vt:lpstr>RAP: Processing – Level One </vt:lpstr>
      <vt:lpstr>PowerPoint Presentation</vt:lpstr>
      <vt:lpstr>RAP: Processing – Level 2</vt:lpstr>
      <vt:lpstr>RAP: Processing – Level 2 </vt:lpstr>
      <vt:lpstr>RAP: Processing – Level 2 </vt:lpstr>
      <vt:lpstr>RAP: Processing – Level 3 </vt:lpstr>
      <vt:lpstr>PowerPoint Presentation</vt:lpstr>
      <vt:lpstr>Stationary System </vt:lpstr>
      <vt:lpstr>RAP: Processing – Level 4</vt:lpstr>
      <vt:lpstr>RAP: Processing – Level 4 (Fractionating)</vt:lpstr>
      <vt:lpstr>PowerPoint Presentation</vt:lpstr>
      <vt:lpstr>PowerPoint Presentation</vt:lpstr>
      <vt:lpstr>RAP: Processing – Level 4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Kaycie Williams</dc:creator>
  <cp:lastModifiedBy>Chris Worley</cp:lastModifiedBy>
  <cp:revision>42</cp:revision>
  <dcterms:created xsi:type="dcterms:W3CDTF">2022-03-15T12:45:51Z</dcterms:created>
  <dcterms:modified xsi:type="dcterms:W3CDTF">2025-03-05T16:06:30Z</dcterms:modified>
</cp:coreProperties>
</file>