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65" r:id="rId4"/>
    <p:sldId id="263" r:id="rId5"/>
    <p:sldId id="261" r:id="rId6"/>
    <p:sldId id="258" r:id="rId7"/>
    <p:sldId id="264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0282" autoAdjust="0"/>
  </p:normalViewPr>
  <p:slideViewPr>
    <p:cSldViewPr snapToGrid="0">
      <p:cViewPr varScale="1">
        <p:scale>
          <a:sx n="83" d="100"/>
          <a:sy n="83" d="100"/>
        </p:scale>
        <p:origin x="957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F62DFD-6539-4F33-91F7-B9E9125DB01F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729A57-EACD-4C35-9F9B-4502F2D0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5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729A57-EACD-4C35-9F9B-4502F2D076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4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462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0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86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4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9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9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2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D9676D-4235-4720-A822-6BE4E62847A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D5650-0E07-4BC7-B86C-5A96ED32F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4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B9B3-4FCA-44B2-B555-5E7DD258F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058335"/>
          </a:xfrm>
        </p:spPr>
        <p:txBody>
          <a:bodyPr/>
          <a:lstStyle/>
          <a:p>
            <a:r>
              <a:rPr lang="en-US" dirty="0"/>
              <a:t>Materials Update</a:t>
            </a:r>
            <a:br>
              <a:rPr lang="en-US" dirty="0"/>
            </a:br>
            <a:r>
              <a:rPr lang="en-US" sz="4800" dirty="0"/>
              <a:t>2025 AAPA Conference</a:t>
            </a:r>
            <a:br>
              <a:rPr lang="en-US" sz="4800" dirty="0"/>
            </a:br>
            <a:r>
              <a:rPr lang="en-US" sz="4000" dirty="0"/>
              <a:t>Birmingham, AL March 5</a:t>
            </a:r>
            <a:r>
              <a:rPr lang="en-US" sz="4000" baseline="30000" dirty="0"/>
              <a:t>th</a:t>
            </a:r>
            <a:r>
              <a:rPr lang="en-US" sz="4000" dirty="0"/>
              <a:t> &amp; 6</a:t>
            </a:r>
            <a:r>
              <a:rPr lang="en-US" sz="4000" baseline="30000" dirty="0"/>
              <a:t>th</a:t>
            </a:r>
            <a:r>
              <a:rPr lang="en-US" sz="4000" dirty="0"/>
              <a:t>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E22E4-6B1F-410B-B744-684A8D7C4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Scott George, P.E.</a:t>
            </a:r>
          </a:p>
          <a:p>
            <a:r>
              <a:rPr lang="en-US" dirty="0"/>
              <a:t>ALDOT State Materials and Tests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579C-187F-41A8-A70E-F2DED0A4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OGFC Mix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09F0D-2A23-45CF-8DB3-72AB5130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Implementation Letter</a:t>
            </a:r>
          </a:p>
          <a:p>
            <a:r>
              <a:rPr lang="en-US" sz="4400" dirty="0"/>
              <a:t>Currently 5 mix designs approved</a:t>
            </a:r>
            <a:endParaRPr lang="en-US" sz="3000" dirty="0"/>
          </a:p>
          <a:p>
            <a:pPr lvl="1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B9A7-6B9C-7609-44A6-EAF6828F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OGFC Mix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09F6E-C342-D9A4-20AB-61A6C013C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2583" y="1506042"/>
            <a:ext cx="3684432" cy="5212080"/>
          </a:xfrm>
        </p:spPr>
      </p:pic>
    </p:spTree>
    <p:extLst>
      <p:ext uri="{BB962C8B-B14F-4D97-AF65-F5344CB8AC3E}">
        <p14:creationId xmlns:p14="http://schemas.microsoft.com/office/powerpoint/2010/main" val="39618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CE26-8927-46E2-BD97-1C92F189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76-22 E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9BF40-59F0-C485-F028-12FBF8AC0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Minimum Polymer </a:t>
            </a:r>
            <a:r>
              <a:rPr lang="en-US" sz="4000"/>
              <a:t>Content 3.5</a:t>
            </a:r>
            <a:r>
              <a:rPr lang="en-US" sz="4000" dirty="0"/>
              <a:t>%</a:t>
            </a:r>
          </a:p>
          <a:p>
            <a:r>
              <a:rPr lang="en-US" sz="4000" dirty="0"/>
              <a:t>J</a:t>
            </a:r>
            <a:r>
              <a:rPr lang="en-US" sz="4000" baseline="-25000" dirty="0"/>
              <a:t>nr3.2</a:t>
            </a:r>
            <a:r>
              <a:rPr lang="en-US" sz="4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12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4C39-3731-4DE2-B1FE-F852D91E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 Gradation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8E119-96C0-9994-C60C-8D40D8B1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69958"/>
            <a:ext cx="8946541" cy="3978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3/8” SMA- Proposed Gradation Changes</a:t>
            </a:r>
          </a:p>
          <a:p>
            <a:pPr marL="0" indent="0">
              <a:buNone/>
            </a:pPr>
            <a:r>
              <a:rPr lang="en-US" sz="3000" dirty="0"/>
              <a:t> </a:t>
            </a:r>
          </a:p>
          <a:p>
            <a:pPr lvl="1"/>
            <a:r>
              <a:rPr lang="en-US" sz="2800" dirty="0"/>
              <a:t>3/8” sieve  98% - 100% passing </a:t>
            </a:r>
          </a:p>
          <a:p>
            <a:pPr lvl="1"/>
            <a:r>
              <a:rPr lang="en-US" sz="2800" dirty="0"/>
              <a:t>#4 sieve     75% - 100% passing </a:t>
            </a:r>
          </a:p>
          <a:p>
            <a:pPr lvl="1"/>
            <a:r>
              <a:rPr lang="en-US" sz="2800" dirty="0"/>
              <a:t>#200 sieve  6% - 10% passing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97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10FF-D8D7-4570-9119-2EB9B488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Referee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272CA-071C-497A-50C1-410779DB3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Add language that requires referee samples to be submitted to the central lab within 15 days of lot production.</a:t>
            </a:r>
          </a:p>
          <a:p>
            <a:r>
              <a:rPr lang="en-US" sz="3200" dirty="0"/>
              <a:t>Bureau has 15 days to report results of the </a:t>
            </a:r>
            <a:r>
              <a:rPr lang="en-US" sz="3200"/>
              <a:t>referee tests.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9AD5-E719-4F0B-BF91-E2772F80B2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87C3E-6CCF-4D9A-8F95-8E1CE3D78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69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130</Words>
  <Application>Microsoft Office PowerPoint</Application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Materials Update 2025 AAPA Conference Birmingham, AL March 5th &amp; 6th </vt:lpstr>
      <vt:lpstr>OGFC Mix Design</vt:lpstr>
      <vt:lpstr>OGFC Mix Design</vt:lpstr>
      <vt:lpstr>76-22 E Changes</vt:lpstr>
      <vt:lpstr>SMA Gradation</vt:lpstr>
      <vt:lpstr>Referee Testing</vt:lpstr>
      <vt:lpstr>       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BMD: Where We Are and Where We Are Going</dc:title>
  <dc:creator>Armstead, Chance</dc:creator>
  <cp:lastModifiedBy>George, Scott</cp:lastModifiedBy>
  <cp:revision>33</cp:revision>
  <cp:lastPrinted>2025-03-04T19:57:12Z</cp:lastPrinted>
  <dcterms:created xsi:type="dcterms:W3CDTF">2022-09-09T21:26:16Z</dcterms:created>
  <dcterms:modified xsi:type="dcterms:W3CDTF">2025-03-05T13:48:06Z</dcterms:modified>
</cp:coreProperties>
</file>